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58" r:id="rId2"/>
    <p:sldId id="343" r:id="rId3"/>
    <p:sldId id="344" r:id="rId4"/>
    <p:sldId id="352" r:id="rId5"/>
    <p:sldId id="349" r:id="rId6"/>
    <p:sldId id="353" r:id="rId7"/>
    <p:sldId id="354" r:id="rId8"/>
    <p:sldId id="355" r:id="rId9"/>
    <p:sldId id="356" r:id="rId10"/>
    <p:sldId id="357" r:id="rId11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E1B"/>
    <a:srgbClr val="FFFFFF"/>
    <a:srgbClr val="6E6E6E"/>
    <a:srgbClr val="373737"/>
    <a:srgbClr val="F8F8F8"/>
    <a:srgbClr val="000000"/>
    <a:srgbClr val="1C1C1C"/>
    <a:srgbClr val="DDDDDD"/>
    <a:srgbClr val="80808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9855" autoAdjust="0"/>
    <p:restoredTop sz="94719" autoAdjust="0"/>
  </p:normalViewPr>
  <p:slideViewPr>
    <p:cSldViewPr showGuides="1">
      <p:cViewPr>
        <p:scale>
          <a:sx n="100" d="100"/>
          <a:sy n="100" d="100"/>
        </p:scale>
        <p:origin x="-1866" y="-312"/>
      </p:cViewPr>
      <p:guideLst>
        <p:guide orient="horz" pos="164"/>
        <p:guide orient="horz" pos="3612"/>
        <p:guide orient="horz" pos="709"/>
        <p:guide orient="horz" pos="3974"/>
        <p:guide orient="horz" pos="4065"/>
        <p:guide orient="horz" pos="4247"/>
        <p:guide orient="horz" pos="3748"/>
        <p:guide pos="5511"/>
        <p:guide pos="249"/>
        <p:guide pos="2880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2880"/>
        <p:guide orient="horz" pos="476"/>
        <p:guide orient="horz" pos="5465"/>
        <p:guide orient="horz" pos="5759"/>
        <p:guide orient="horz" pos="5511"/>
        <p:guide orient="horz" pos="5692"/>
        <p:guide pos="3974"/>
        <p:guide pos="3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229" y="107503"/>
            <a:ext cx="4320496" cy="239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1989137" y="351842"/>
            <a:ext cx="4319587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l"/>
            <a:fld id="{CB446F43-867F-4F64-92FD-6C8496B9358B}" type="datetimeFigureOut">
              <a:rPr lang="zh-CN" altLang="en-US" smtClean="0"/>
              <a:pPr algn="l"/>
              <a:t>2012/4/20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518112" y="8748464"/>
            <a:ext cx="2971800" cy="3219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085183" y="8748464"/>
            <a:ext cx="1223541" cy="3235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15FF29FA-1BF5-411D-8347-0A24CCE555CE}" type="slidenum">
              <a:rPr lang="zh-CN" altLang="en-US" smtClean="0"/>
              <a:t>‹#›</a:t>
            </a:fld>
            <a:r>
              <a:rPr lang="zh-CN" altLang="en-US" dirty="0" smtClean="0"/>
              <a:t> 页 讲义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29000" y="1312195"/>
            <a:ext cx="2879725" cy="1603621"/>
            <a:chOff x="0" y="1312195"/>
            <a:chExt cx="6858000" cy="160362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3429000" y="3980364"/>
            <a:ext cx="2879725" cy="1603621"/>
            <a:chOff x="0" y="1312195"/>
            <a:chExt cx="6858000" cy="16036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429000" y="6629089"/>
            <a:ext cx="2879725" cy="1603621"/>
            <a:chOff x="0" y="1312195"/>
            <a:chExt cx="6858000" cy="1603621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328526" y="9899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28526" y="3672587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sp>
        <p:nvSpPr>
          <p:cNvPr id="37" name="矩形 36"/>
          <p:cNvSpPr/>
          <p:nvPr/>
        </p:nvSpPr>
        <p:spPr>
          <a:xfrm>
            <a:off x="3328526" y="632131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pic>
        <p:nvPicPr>
          <p:cNvPr id="38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2929386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5581827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8232710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41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5292080"/>
            <a:ext cx="5759450" cy="37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840" y="114299"/>
            <a:ext cx="4319884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988840" y="347370"/>
            <a:ext cx="4319885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51D64F8-606E-4201-A2DE-1AF0754CE781}" type="datetimeFigureOut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52806" y="971600"/>
            <a:ext cx="5755919" cy="431693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549275" y="5508104"/>
            <a:ext cx="5759450" cy="2878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523" y="8748465"/>
            <a:ext cx="2971800" cy="287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CE884005-AAD7-43DA-8323-709AF992FEE5}" type="slidenum">
              <a:rPr lang="zh-CN" altLang="en-US" smtClean="0"/>
              <a:pPr/>
              <a:t>‹#›</a:t>
            </a:fld>
            <a:r>
              <a:rPr lang="zh-CN" altLang="en-US" dirty="0" smtClean="0"/>
              <a:t> 页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37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1pPr>
    <a:lvl2pPr marL="6286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2pPr>
    <a:lvl3pPr marL="10858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3pPr>
    <a:lvl4pPr marL="15430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4pPr>
    <a:lvl5pPr marL="20002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面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2060848"/>
            <a:ext cx="8353425" cy="792088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852936"/>
            <a:ext cx="8353425" cy="504056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376E313-2D52-48C8-8277-CF8FAABB88F6}" type="datetime1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6853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7" y="4956215"/>
            <a:ext cx="8353425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5287" y="1125538"/>
            <a:ext cx="8353425" cy="3743622"/>
          </a:xfrm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5287" y="5522953"/>
            <a:ext cx="8353425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2012/4/20</a:t>
            </a:fld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836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CC1532-F6AC-4C0F-9262-7D09BE731876}" type="datetime1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174653"/>
            <a:ext cx="8353425" cy="750292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772816"/>
            <a:ext cx="8353425" cy="401836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2495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底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844824"/>
            <a:ext cx="8353425" cy="792088"/>
          </a:xfr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636912"/>
            <a:ext cx="8353425" cy="504056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5FCD105-2A29-4E1C-AEE0-6E903EDBE46B}" type="datetime1">
              <a:rPr lang="zh-CN" altLang="en-US" smtClean="0"/>
              <a:pPr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753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400"/>
              </a:spcAft>
              <a:defRPr/>
            </a:lvl1pPr>
            <a:lvl2pPr>
              <a:spcAft>
                <a:spcPts val="400"/>
              </a:spcAft>
              <a:defRPr/>
            </a:lvl2pPr>
            <a:lvl3pPr>
              <a:spcAft>
                <a:spcPts val="400"/>
              </a:spcAft>
              <a:defRPr/>
            </a:lvl3pPr>
            <a:lvl4pPr>
              <a:spcAft>
                <a:spcPts val="400"/>
              </a:spcAft>
              <a:defRPr/>
            </a:lvl4pPr>
            <a:lvl5pPr>
              <a:spcAft>
                <a:spcPts val="400"/>
              </a:spcAft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545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271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288" y="1844824"/>
            <a:ext cx="4102100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7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03688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20437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2012/4/20</a:t>
            </a:fld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094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E8E1-D7D1-4E96-AFE3-CFE14CBD6013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703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73050"/>
            <a:ext cx="8353425" cy="7080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5538"/>
            <a:ext cx="5173663" cy="518318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52120" y="1125538"/>
            <a:ext cx="3070225" cy="5183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t>2012/4/20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449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5289" y="260351"/>
            <a:ext cx="8353424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9" y="1196752"/>
            <a:ext cx="8353424" cy="5111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5288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3AA1BBA-CEB0-4622-BA2B-DCD4AABD4BA9}" type="datetime1">
              <a:rPr lang="zh-CN" altLang="en-US" smtClean="0"/>
              <a:pPr/>
              <a:t>2012/4/20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15113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23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zy1ssh.chaoxiaolv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681239"/>
            <a:ext cx="9144000" cy="2016224"/>
          </a:xfrm>
          <a:prstGeom prst="rect">
            <a:avLst/>
          </a:prstGeom>
          <a:solidFill>
            <a:srgbClr val="E94E1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5288" y="2917454"/>
            <a:ext cx="8354169" cy="1584176"/>
          </a:xfrm>
        </p:spPr>
        <p:txBody>
          <a:bodyPr>
            <a:norm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</a:rPr>
              <a:t>如何使用</a:t>
            </a:r>
            <a:r>
              <a:rPr lang="en-US" altLang="zh-CN" sz="3600" dirty="0" smtClean="0">
                <a:solidFill>
                  <a:schemeClr val="bg1"/>
                </a:solidFill>
              </a:rPr>
              <a:t/>
            </a:r>
            <a:br>
              <a:rPr lang="en-US" altLang="zh-CN" sz="3600" dirty="0" smtClean="0">
                <a:solidFill>
                  <a:schemeClr val="bg1"/>
                </a:solidFill>
              </a:rPr>
            </a:br>
            <a:r>
              <a:rPr lang="en-US" altLang="zh-CN" sz="6000" dirty="0" smtClean="0">
                <a:solidFill>
                  <a:schemeClr val="bg1"/>
                </a:solidFill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</a:rPr>
              <a:t>识色盒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E:\超效率PPT工具箱\PPT识色盒\PPT识色盒-U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2282330"/>
            <a:ext cx="30670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超效率PPT工具箱\PPT识色盒256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877" y="692696"/>
            <a:ext cx="1627734" cy="16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44" y="5040804"/>
            <a:ext cx="3691309" cy="791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040804"/>
            <a:ext cx="3691309" cy="78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800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hlinkClick r:id="rId2"/>
          </p:cNvPr>
          <p:cNvSpPr/>
          <p:nvPr/>
        </p:nvSpPr>
        <p:spPr>
          <a:xfrm>
            <a:off x="0" y="2780928"/>
            <a:ext cx="9144000" cy="4077072"/>
          </a:xfrm>
          <a:prstGeom prst="rect">
            <a:avLst/>
          </a:prstGeom>
          <a:solidFill>
            <a:srgbClr val="E94E1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5288" y="3140968"/>
            <a:ext cx="8354169" cy="2304256"/>
          </a:xfrm>
          <a:solidFill>
            <a:srgbClr val="E94E1B"/>
          </a:solidFill>
        </p:spPr>
        <p:txBody>
          <a:bodyPr>
            <a:norm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hlinkClick r:id="rId2"/>
              </a:rPr>
              <a:t>放映</a:t>
            </a:r>
            <a:r>
              <a:rPr lang="en-US" altLang="zh-CN" sz="4800" dirty="0" smtClean="0">
                <a:solidFill>
                  <a:schemeClr val="bg1"/>
                </a:solidFill>
                <a:hlinkClick r:id="rId2"/>
              </a:rPr>
              <a:t>PPT </a:t>
            </a:r>
            <a:r>
              <a:rPr lang="zh-CN" altLang="en-US" sz="4800" dirty="0" smtClean="0">
                <a:solidFill>
                  <a:schemeClr val="bg1"/>
                </a:solidFill>
                <a:hlinkClick r:id="rId2"/>
              </a:rPr>
              <a:t>点击此处下载</a:t>
            </a:r>
            <a:r>
              <a:rPr lang="en-US" altLang="zh-CN" sz="4800" dirty="0" smtClean="0">
                <a:solidFill>
                  <a:schemeClr val="bg1"/>
                </a:solidFill>
                <a:hlinkClick r:id="rId2"/>
              </a:rPr>
              <a:t/>
            </a:r>
            <a:br>
              <a:rPr lang="en-US" altLang="zh-CN" sz="4800" dirty="0" smtClean="0">
                <a:solidFill>
                  <a:schemeClr val="bg1"/>
                </a:solidFill>
                <a:hlinkClick r:id="rId2"/>
              </a:rPr>
            </a:br>
            <a:r>
              <a:rPr lang="en-US" altLang="zh-CN" sz="8000" dirty="0" smtClean="0">
                <a:solidFill>
                  <a:schemeClr val="bg1"/>
                </a:solidFill>
                <a:hlinkClick r:id="rId2"/>
              </a:rPr>
              <a:t>PPT</a:t>
            </a:r>
            <a:r>
              <a:rPr lang="zh-CN" altLang="en-US" sz="8000" dirty="0" smtClean="0">
                <a:solidFill>
                  <a:schemeClr val="bg1"/>
                </a:solidFill>
                <a:hlinkClick r:id="rId2"/>
              </a:rPr>
              <a:t>识色盒</a:t>
            </a:r>
            <a:endParaRPr lang="zh-CN" altLang="en-US" sz="8000" dirty="0">
              <a:solidFill>
                <a:schemeClr val="bg1"/>
              </a:solidFill>
              <a:hlinkClick r:id="rId2"/>
            </a:endParaRPr>
          </a:p>
        </p:txBody>
      </p:sp>
      <p:sp>
        <p:nvSpPr>
          <p:cNvPr id="21" name="标题 6"/>
          <p:cNvSpPr txBox="1">
            <a:spLocks/>
          </p:cNvSpPr>
          <p:nvPr/>
        </p:nvSpPr>
        <p:spPr>
          <a:xfrm>
            <a:off x="396032" y="6253254"/>
            <a:ext cx="8353425" cy="632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</a:rPr>
              <a:t>作者：小田 </a:t>
            </a:r>
            <a:r>
              <a:rPr lang="en-US" altLang="zh-CN" sz="1600" dirty="0" smtClean="0">
                <a:solidFill>
                  <a:schemeClr val="bg1"/>
                </a:solidFill>
              </a:rPr>
              <a:t>@ www.iloveppt.org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2050" name="Picture 2" descr="E:\超效率PPT工具箱\PPT识色盒\PPT识色盒-U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2382019"/>
            <a:ext cx="306705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超效率PPT工具箱\PPT识色盒256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877" y="792385"/>
            <a:ext cx="1627734" cy="16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1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pic>
        <p:nvPicPr>
          <p:cNvPr id="12" name="Picture 2" descr="E:\超效率PPT工具箱\PPT识色盒256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1627734" cy="16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圆角矩形 1"/>
          <p:cNvSpPr/>
          <p:nvPr/>
        </p:nvSpPr>
        <p:spPr>
          <a:xfrm>
            <a:off x="4427984" y="2586683"/>
            <a:ext cx="1008112" cy="1008112"/>
          </a:xfrm>
          <a:prstGeom prst="roundRect">
            <a:avLst/>
          </a:prstGeom>
          <a:solidFill>
            <a:srgbClr val="E94E1B"/>
          </a:solidFill>
          <a:ln w="9525">
            <a:solidFill>
              <a:srgbClr val="E94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左键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点击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300192" y="2591259"/>
            <a:ext cx="1008112" cy="1008112"/>
          </a:xfrm>
          <a:prstGeom prst="roundRect">
            <a:avLst/>
          </a:prstGeom>
          <a:solidFill>
            <a:srgbClr val="E94E1B"/>
          </a:solidFill>
          <a:ln w="9525">
            <a:solidFill>
              <a:srgbClr val="E94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58408" y="2731567"/>
            <a:ext cx="6238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 smtClean="0">
                <a:solidFill>
                  <a:srgbClr val="E94E1B"/>
                </a:solidFill>
                <a:latin typeface="+mj-lt"/>
              </a:rPr>
              <a:t>X</a:t>
            </a:r>
            <a:endParaRPr lang="zh-CN" altLang="en-US" sz="4400" dirty="0">
              <a:latin typeface="+mj-lt"/>
            </a:endParaRPr>
          </a:p>
        </p:txBody>
      </p:sp>
      <p:sp>
        <p:nvSpPr>
          <p:cNvPr id="16" name="标题 6"/>
          <p:cNvSpPr txBox="1">
            <a:spLocks/>
          </p:cNvSpPr>
          <p:nvPr/>
        </p:nvSpPr>
        <p:spPr>
          <a:xfrm>
            <a:off x="396032" y="5517232"/>
            <a:ext cx="8353425" cy="9359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rgbClr val="E94E1B"/>
                </a:solidFill>
              </a:rPr>
              <a:t>下载后双击安装</a:t>
            </a: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3707904" y="3116287"/>
            <a:ext cx="504056" cy="0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2530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2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sp>
        <p:nvSpPr>
          <p:cNvPr id="32" name="标题 6"/>
          <p:cNvSpPr txBox="1">
            <a:spLocks/>
          </p:cNvSpPr>
          <p:nvPr/>
        </p:nvSpPr>
        <p:spPr>
          <a:xfrm>
            <a:off x="396032" y="5517232"/>
            <a:ext cx="8353425" cy="93595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E94E1B"/>
                </a:solidFill>
              </a:rPr>
              <a:t>安装完成后，启动</a:t>
            </a:r>
            <a:r>
              <a:rPr lang="en-US" altLang="zh-CN" sz="2400" dirty="0" smtClean="0">
                <a:solidFill>
                  <a:srgbClr val="E94E1B"/>
                </a:solidFill>
              </a:rPr>
              <a:t>PowerPoint</a:t>
            </a:r>
            <a:r>
              <a:rPr lang="zh-CN" altLang="en-US" sz="2400" dirty="0" smtClean="0">
                <a:solidFill>
                  <a:srgbClr val="E94E1B"/>
                </a:solidFill>
              </a:rPr>
              <a:t>后，依次点击</a:t>
            </a:r>
            <a:r>
              <a:rPr lang="en-US" altLang="zh-CN" sz="2400" dirty="0" smtClean="0">
                <a:solidFill>
                  <a:srgbClr val="E94E1B"/>
                </a:solidFill>
              </a:rPr>
              <a:t>【</a:t>
            </a:r>
            <a:r>
              <a:rPr lang="zh-CN" altLang="en-US" sz="2400" dirty="0" smtClean="0">
                <a:solidFill>
                  <a:srgbClr val="E94E1B"/>
                </a:solidFill>
              </a:rPr>
              <a:t>设计</a:t>
            </a:r>
            <a:r>
              <a:rPr lang="en-US" altLang="zh-CN" sz="2400" dirty="0" smtClean="0">
                <a:solidFill>
                  <a:srgbClr val="E94E1B"/>
                </a:solidFill>
              </a:rPr>
              <a:t>】-【</a:t>
            </a:r>
            <a:r>
              <a:rPr lang="zh-CN" altLang="en-US" sz="2400" dirty="0" smtClean="0">
                <a:solidFill>
                  <a:srgbClr val="E94E1B"/>
                </a:solidFill>
              </a:rPr>
              <a:t>颜色</a:t>
            </a:r>
            <a:r>
              <a:rPr lang="en-US" altLang="zh-CN" sz="2400" dirty="0" smtClean="0">
                <a:solidFill>
                  <a:srgbClr val="E94E1B"/>
                </a:solidFill>
              </a:rPr>
              <a:t>】</a:t>
            </a:r>
          </a:p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rgbClr val="E94E1B"/>
                </a:solidFill>
              </a:rPr>
              <a:t>就</a:t>
            </a:r>
            <a:r>
              <a:rPr lang="zh-CN" altLang="en-US" sz="2400" dirty="0" smtClean="0">
                <a:solidFill>
                  <a:srgbClr val="E94E1B"/>
                </a:solidFill>
              </a:rPr>
              <a:t>会看到</a:t>
            </a:r>
            <a:r>
              <a:rPr lang="en-US" altLang="zh-CN" sz="2400" dirty="0" smtClean="0">
                <a:solidFill>
                  <a:srgbClr val="E94E1B"/>
                </a:solidFill>
              </a:rPr>
              <a:t>10</a:t>
            </a:r>
            <a:r>
              <a:rPr lang="zh-CN" altLang="en-US" sz="2400" dirty="0" smtClean="0">
                <a:solidFill>
                  <a:srgbClr val="E94E1B"/>
                </a:solidFill>
              </a:rPr>
              <a:t>个内置的配色方案</a:t>
            </a:r>
            <a:endParaRPr lang="zh-CN" altLang="en-US" sz="2400" dirty="0">
              <a:solidFill>
                <a:srgbClr val="E94E1B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6" t="12134" r="36350" b="24797"/>
          <a:stretch/>
        </p:blipFill>
        <p:spPr bwMode="auto">
          <a:xfrm>
            <a:off x="1640471" y="1196752"/>
            <a:ext cx="5693780" cy="441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直接箭头连接符 9"/>
          <p:cNvCxnSpPr/>
          <p:nvPr/>
        </p:nvCxnSpPr>
        <p:spPr>
          <a:xfrm>
            <a:off x="3275856" y="1556792"/>
            <a:ext cx="1872208" cy="216024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5148064" y="1988840"/>
            <a:ext cx="2088232" cy="1417216"/>
          </a:xfrm>
          <a:prstGeom prst="roundRect">
            <a:avLst>
              <a:gd name="adj" fmla="val 3225"/>
            </a:avLst>
          </a:prstGeom>
          <a:noFill/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5580112" y="1778671"/>
            <a:ext cx="432048" cy="210169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9121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3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sp>
        <p:nvSpPr>
          <p:cNvPr id="32" name="标题 6"/>
          <p:cNvSpPr txBox="1">
            <a:spLocks/>
          </p:cNvSpPr>
          <p:nvPr/>
        </p:nvSpPr>
        <p:spPr>
          <a:xfrm>
            <a:off x="396032" y="5517232"/>
            <a:ext cx="8353425" cy="9359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E94E1B"/>
                </a:solidFill>
              </a:rPr>
              <a:t>打开你的</a:t>
            </a:r>
            <a:r>
              <a:rPr lang="en-US" altLang="zh-CN" sz="2400" dirty="0" smtClean="0">
                <a:solidFill>
                  <a:srgbClr val="E94E1B"/>
                </a:solidFill>
              </a:rPr>
              <a:t>PPT</a:t>
            </a:r>
            <a:r>
              <a:rPr lang="zh-CN" altLang="en-US" sz="2400" dirty="0" smtClean="0">
                <a:solidFill>
                  <a:srgbClr val="E94E1B"/>
                </a:solidFill>
              </a:rPr>
              <a:t>，点击其中的任意配色</a:t>
            </a:r>
            <a:endParaRPr lang="en-US" altLang="zh-CN" sz="2400" dirty="0" smtClean="0">
              <a:solidFill>
                <a:srgbClr val="E94E1B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60469" y="1216802"/>
            <a:ext cx="5692114" cy="4300430"/>
            <a:chOff x="1701858" y="1702801"/>
            <a:chExt cx="3809796" cy="287832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25" t="13222" r="33983" b="23260"/>
            <a:stretch/>
          </p:blipFill>
          <p:spPr bwMode="auto">
            <a:xfrm rot="10800000" flipH="1" flipV="1">
              <a:off x="1701858" y="1702801"/>
              <a:ext cx="3809796" cy="2878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圆角矩形 12"/>
            <p:cNvSpPr/>
            <p:nvPr/>
          </p:nvSpPr>
          <p:spPr>
            <a:xfrm>
              <a:off x="3935595" y="2194528"/>
              <a:ext cx="1434281" cy="202170"/>
            </a:xfrm>
            <a:prstGeom prst="roundRect">
              <a:avLst>
                <a:gd name="adj" fmla="val 3225"/>
              </a:avLst>
            </a:prstGeom>
            <a:noFill/>
            <a:ln w="76200">
              <a:solidFill>
                <a:srgbClr val="E94E1B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600" dirty="0">
                <a:solidFill>
                  <a:srgbClr val="E94E1B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3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8" t="31933" r="31190" b="33333"/>
          <a:stretch/>
        </p:blipFill>
        <p:spPr bwMode="auto">
          <a:xfrm>
            <a:off x="1300644" y="1340768"/>
            <a:ext cx="6765054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4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sp>
        <p:nvSpPr>
          <p:cNvPr id="32" name="标题 6"/>
          <p:cNvSpPr txBox="1">
            <a:spLocks/>
          </p:cNvSpPr>
          <p:nvPr/>
        </p:nvSpPr>
        <p:spPr>
          <a:xfrm>
            <a:off x="396032" y="5517232"/>
            <a:ext cx="8353425" cy="9359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E94E1B"/>
                </a:solidFill>
              </a:rPr>
              <a:t>然后根据配色</a:t>
            </a:r>
            <a:r>
              <a:rPr lang="zh-CN" altLang="en-US" sz="2400" dirty="0">
                <a:solidFill>
                  <a:srgbClr val="E94E1B"/>
                </a:solidFill>
              </a:rPr>
              <a:t>提示，就知道</a:t>
            </a:r>
            <a:r>
              <a:rPr lang="en-US" altLang="zh-CN" sz="2400" dirty="0">
                <a:solidFill>
                  <a:srgbClr val="E94E1B"/>
                </a:solidFill>
              </a:rPr>
              <a:t>【</a:t>
            </a:r>
            <a:r>
              <a:rPr lang="zh-CN" altLang="en-US" sz="2400" dirty="0"/>
              <a:t>文字</a:t>
            </a:r>
            <a:r>
              <a:rPr lang="en-US" altLang="zh-CN" sz="2400" dirty="0">
                <a:solidFill>
                  <a:srgbClr val="E94E1B"/>
                </a:solidFill>
              </a:rPr>
              <a:t>】</a:t>
            </a:r>
            <a:r>
              <a:rPr lang="zh-CN" altLang="en-US" sz="2400" dirty="0">
                <a:solidFill>
                  <a:srgbClr val="E94E1B"/>
                </a:solidFill>
              </a:rPr>
              <a:t>该用啥</a:t>
            </a:r>
            <a:r>
              <a:rPr lang="zh-CN" altLang="en-US" sz="2400" dirty="0" smtClean="0">
                <a:solidFill>
                  <a:srgbClr val="E94E1B"/>
                </a:solidFill>
              </a:rPr>
              <a:t>颜色</a:t>
            </a:r>
            <a:endParaRPr lang="en-US" altLang="zh-CN" sz="2400" dirty="0" smtClean="0">
              <a:solidFill>
                <a:srgbClr val="E94E1B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rgbClr val="E94E1B"/>
                </a:solidFill>
              </a:rPr>
              <a:t>【</a:t>
            </a:r>
            <a:r>
              <a:rPr lang="zh-CN" altLang="en-US" sz="2400" dirty="0" smtClean="0">
                <a:solidFill>
                  <a:srgbClr val="E94E1B"/>
                </a:solidFill>
              </a:rPr>
              <a:t>描边</a:t>
            </a:r>
            <a:r>
              <a:rPr lang="en-US" altLang="zh-CN" sz="2400" dirty="0" smtClean="0">
                <a:solidFill>
                  <a:srgbClr val="E94E1B"/>
                </a:solidFill>
              </a:rPr>
              <a:t>】</a:t>
            </a:r>
            <a:r>
              <a:rPr lang="zh-CN" altLang="en-US" sz="2400" dirty="0" smtClean="0">
                <a:solidFill>
                  <a:srgbClr val="E94E1B"/>
                </a:solidFill>
              </a:rPr>
              <a:t>等内容该用的颜色了。把他们固定下来吧，因为</a:t>
            </a:r>
            <a:r>
              <a:rPr lang="en-US" altLang="zh-CN" sz="2400" dirty="0" smtClean="0">
                <a:solidFill>
                  <a:srgbClr val="E94E1B"/>
                </a:solidFill>
              </a:rPr>
              <a:t>...</a:t>
            </a:r>
            <a:endParaRPr lang="zh-CN" altLang="en-US" sz="2400" dirty="0">
              <a:solidFill>
                <a:srgbClr val="E94E1B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39649"/>
            <a:ext cx="4366766" cy="76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圆角矩形 57"/>
          <p:cNvSpPr/>
          <p:nvPr/>
        </p:nvSpPr>
        <p:spPr>
          <a:xfrm>
            <a:off x="899592" y="3356992"/>
            <a:ext cx="4919240" cy="1152128"/>
          </a:xfrm>
          <a:prstGeom prst="roundRect">
            <a:avLst>
              <a:gd name="adj" fmla="val 3225"/>
            </a:avLst>
          </a:prstGeom>
          <a:noFill/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cxnSp>
        <p:nvCxnSpPr>
          <p:cNvPr id="59" name="直接箭头连接符 58"/>
          <p:cNvCxnSpPr/>
          <p:nvPr/>
        </p:nvCxnSpPr>
        <p:spPr>
          <a:xfrm flipV="1">
            <a:off x="5818832" y="3153154"/>
            <a:ext cx="296882" cy="203838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圆角矩形 59"/>
          <p:cNvSpPr/>
          <p:nvPr/>
        </p:nvSpPr>
        <p:spPr>
          <a:xfrm>
            <a:off x="6115713" y="2842376"/>
            <a:ext cx="1949985" cy="310778"/>
          </a:xfrm>
          <a:prstGeom prst="roundRect">
            <a:avLst>
              <a:gd name="adj" fmla="val 3225"/>
            </a:avLst>
          </a:prstGeom>
          <a:noFill/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cxnSp>
        <p:nvCxnSpPr>
          <p:cNvPr id="64" name="直接箭头连接符 63"/>
          <p:cNvCxnSpPr/>
          <p:nvPr/>
        </p:nvCxnSpPr>
        <p:spPr>
          <a:xfrm flipH="1" flipV="1">
            <a:off x="4683171" y="2348880"/>
            <a:ext cx="1545013" cy="216024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 flipV="1">
            <a:off x="6516216" y="2492896"/>
            <a:ext cx="0" cy="349480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4377">
            <a:off x="559050" y="3005542"/>
            <a:ext cx="681083" cy="70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7761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5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sp>
        <p:nvSpPr>
          <p:cNvPr id="12" name="标题 6"/>
          <p:cNvSpPr txBox="1">
            <a:spLocks/>
          </p:cNvSpPr>
          <p:nvPr/>
        </p:nvSpPr>
        <p:spPr>
          <a:xfrm>
            <a:off x="396032" y="5517232"/>
            <a:ext cx="8353425" cy="9359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E94E1B"/>
                </a:solidFill>
              </a:rPr>
              <a:t>只要在线</a:t>
            </a:r>
            <a:r>
              <a:rPr lang="zh-CN" altLang="en-US" sz="2400" dirty="0">
                <a:solidFill>
                  <a:srgbClr val="E94E1B"/>
                </a:solidFill>
              </a:rPr>
              <a:t>配色</a:t>
            </a:r>
            <a:r>
              <a:rPr lang="zh-CN" altLang="en-US" sz="2400" dirty="0" smtClean="0">
                <a:solidFill>
                  <a:srgbClr val="E94E1B"/>
                </a:solidFill>
              </a:rPr>
              <a:t>库中选择配色</a:t>
            </a:r>
            <a:r>
              <a:rPr lang="en-US" altLang="zh-CN" sz="2400" dirty="0" smtClean="0">
                <a:solidFill>
                  <a:srgbClr val="E94E1B"/>
                </a:solidFill>
              </a:rPr>
              <a:t>-</a:t>
            </a:r>
            <a:r>
              <a:rPr lang="zh-CN" altLang="en-US" sz="2400" dirty="0" smtClean="0">
                <a:solidFill>
                  <a:srgbClr val="E94E1B"/>
                </a:solidFill>
              </a:rPr>
              <a:t>下载到电脑</a:t>
            </a:r>
            <a:r>
              <a:rPr lang="en-US" altLang="zh-CN" sz="2400" dirty="0" smtClean="0">
                <a:solidFill>
                  <a:srgbClr val="E94E1B"/>
                </a:solidFill>
              </a:rPr>
              <a:t>-</a:t>
            </a:r>
          </a:p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E94E1B"/>
                </a:solidFill>
              </a:rPr>
              <a:t>再拖入</a:t>
            </a:r>
            <a:r>
              <a:rPr lang="en-US" altLang="zh-CN" sz="2400" dirty="0" smtClean="0">
                <a:solidFill>
                  <a:srgbClr val="E94E1B"/>
                </a:solidFill>
              </a:rPr>
              <a:t>PPT</a:t>
            </a:r>
            <a:r>
              <a:rPr lang="zh-CN" altLang="en-US" sz="2400" dirty="0" smtClean="0">
                <a:solidFill>
                  <a:srgbClr val="E94E1B"/>
                </a:solidFill>
              </a:rPr>
              <a:t>识色盒</a:t>
            </a:r>
            <a:r>
              <a:rPr lang="en-US" altLang="zh-CN" sz="2400" dirty="0" smtClean="0">
                <a:solidFill>
                  <a:srgbClr val="E94E1B"/>
                </a:solidFill>
              </a:rPr>
              <a:t>-</a:t>
            </a:r>
            <a:r>
              <a:rPr lang="zh-CN" altLang="en-US" sz="2400" dirty="0" smtClean="0">
                <a:solidFill>
                  <a:srgbClr val="E94E1B"/>
                </a:solidFill>
              </a:rPr>
              <a:t>就可以一键替换整个</a:t>
            </a:r>
            <a:r>
              <a:rPr lang="en-US" altLang="zh-CN" sz="2400" dirty="0" smtClean="0">
                <a:solidFill>
                  <a:srgbClr val="E94E1B"/>
                </a:solidFill>
              </a:rPr>
              <a:t>PPT</a:t>
            </a:r>
            <a:r>
              <a:rPr lang="zh-CN" altLang="en-US" sz="2400" dirty="0" smtClean="0">
                <a:solidFill>
                  <a:srgbClr val="E94E1B"/>
                </a:solidFill>
              </a:rPr>
              <a:t>的颜色了</a:t>
            </a:r>
            <a:endParaRPr lang="zh-CN" altLang="en-US" sz="2400" dirty="0">
              <a:solidFill>
                <a:srgbClr val="E94E1B"/>
              </a:solidFill>
            </a:endParaRPr>
          </a:p>
        </p:txBody>
      </p:sp>
      <p:pic>
        <p:nvPicPr>
          <p:cNvPr id="13" name="Picture 5" descr="D:\Desktop\Documents\QQ截图201204192145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233"/>
          <a:stretch/>
        </p:blipFill>
        <p:spPr bwMode="auto">
          <a:xfrm>
            <a:off x="539552" y="1340768"/>
            <a:ext cx="3960440" cy="213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超效率PPT工具箱\PPT识色盒\PPT识色盒-U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303" y="4121803"/>
            <a:ext cx="306705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3355484" y="2424591"/>
            <a:ext cx="1800200" cy="27699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E94E1B"/>
                </a:solidFill>
                <a:latin typeface="+mj-lt"/>
              </a:rPr>
              <a:t>www.pptpeise.com</a:t>
            </a:r>
            <a:endParaRPr lang="zh-CN" altLang="en-US" sz="1200" dirty="0">
              <a:latin typeface="+mj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429398" y="1344960"/>
            <a:ext cx="1574650" cy="1008112"/>
          </a:xfrm>
          <a:prstGeom prst="roundRect">
            <a:avLst>
              <a:gd name="adj" fmla="val 3225"/>
            </a:avLst>
          </a:prstGeom>
          <a:noFill/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zh-CN" altLang="en-US" sz="1600" b="1" dirty="0" smtClean="0">
                <a:solidFill>
                  <a:srgbClr val="E94E1B"/>
                </a:solidFill>
              </a:rPr>
              <a:t>下载</a:t>
            </a:r>
            <a:endParaRPr lang="en-US" altLang="zh-CN" sz="1600" b="1" dirty="0" smtClean="0">
              <a:solidFill>
                <a:srgbClr val="E94E1B"/>
              </a:solidFill>
            </a:endParaRPr>
          </a:p>
          <a:p>
            <a:pPr algn="r"/>
            <a:r>
              <a:rPr lang="zh-CN" altLang="en-US" sz="1600" b="1" dirty="0" smtClean="0">
                <a:solidFill>
                  <a:srgbClr val="E94E1B"/>
                </a:solidFill>
              </a:rPr>
              <a:t>任意</a:t>
            </a:r>
            <a:endParaRPr lang="en-US" altLang="zh-CN" sz="1600" b="1" dirty="0" smtClean="0">
              <a:solidFill>
                <a:srgbClr val="E94E1B"/>
              </a:solidFill>
            </a:endParaRPr>
          </a:p>
          <a:p>
            <a:pPr algn="r"/>
            <a:r>
              <a:rPr lang="zh-CN" altLang="en-US" sz="1600" b="1" dirty="0" smtClean="0">
                <a:solidFill>
                  <a:srgbClr val="E94E1B"/>
                </a:solidFill>
              </a:rPr>
              <a:t>配色</a:t>
            </a:r>
            <a:endParaRPr lang="zh-CN" altLang="en-US" sz="1600" b="1" dirty="0">
              <a:solidFill>
                <a:srgbClr val="E94E1B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514" y="1348011"/>
            <a:ext cx="1163836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直接箭头连接符 17"/>
          <p:cNvCxnSpPr/>
          <p:nvPr/>
        </p:nvCxnSpPr>
        <p:spPr>
          <a:xfrm>
            <a:off x="5004048" y="1849016"/>
            <a:ext cx="1061458" cy="156220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384106" y="1799751"/>
            <a:ext cx="602352" cy="27699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E94E1B"/>
                </a:solidFill>
                <a:latin typeface="+mj-lt"/>
              </a:rPr>
              <a:t>.XML</a:t>
            </a:r>
            <a:endParaRPr lang="zh-CN" altLang="en-US" sz="1200" dirty="0">
              <a:latin typeface="+mj-lt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H="1">
            <a:off x="6384106" y="2780928"/>
            <a:ext cx="335326" cy="1440160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23" y="3939182"/>
            <a:ext cx="4366766" cy="76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62" t="45100" r="31978" b="34600"/>
          <a:stretch/>
        </p:blipFill>
        <p:spPr bwMode="auto">
          <a:xfrm>
            <a:off x="3952025" y="3728281"/>
            <a:ext cx="1095934" cy="135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直接箭头连接符 28"/>
          <p:cNvCxnSpPr/>
          <p:nvPr/>
        </p:nvCxnSpPr>
        <p:spPr>
          <a:xfrm flipH="1" flipV="1">
            <a:off x="4570961" y="3924300"/>
            <a:ext cx="1637524" cy="333236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069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6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sp>
        <p:nvSpPr>
          <p:cNvPr id="32" name="标题 6"/>
          <p:cNvSpPr txBox="1">
            <a:spLocks/>
          </p:cNvSpPr>
          <p:nvPr/>
        </p:nvSpPr>
        <p:spPr>
          <a:xfrm>
            <a:off x="396032" y="5517232"/>
            <a:ext cx="8353425" cy="9359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E94E1B"/>
                </a:solidFill>
              </a:rPr>
              <a:t>不信就</a:t>
            </a:r>
            <a:r>
              <a:rPr lang="zh-CN" altLang="en-US" sz="2400" dirty="0">
                <a:solidFill>
                  <a:srgbClr val="E94E1B"/>
                </a:solidFill>
              </a:rPr>
              <a:t>给</a:t>
            </a:r>
            <a:r>
              <a:rPr lang="zh-CN" altLang="en-US" sz="2400" dirty="0" smtClean="0">
                <a:solidFill>
                  <a:srgbClr val="E94E1B"/>
                </a:solidFill>
              </a:rPr>
              <a:t>我们赠送的</a:t>
            </a:r>
            <a:r>
              <a:rPr lang="en-US" altLang="zh-CN" sz="2400" dirty="0" smtClean="0">
                <a:solidFill>
                  <a:srgbClr val="E94E1B"/>
                </a:solidFill>
              </a:rPr>
              <a:t>PPT</a:t>
            </a:r>
            <a:r>
              <a:rPr lang="zh-CN" altLang="en-US" sz="2400" dirty="0" smtClean="0">
                <a:solidFill>
                  <a:srgbClr val="E94E1B"/>
                </a:solidFill>
              </a:rPr>
              <a:t>模板</a:t>
            </a:r>
            <a:r>
              <a:rPr lang="zh-CN" altLang="en-US" sz="2400" dirty="0">
                <a:solidFill>
                  <a:srgbClr val="E94E1B"/>
                </a:solidFill>
              </a:rPr>
              <a:t>换</a:t>
            </a:r>
            <a:r>
              <a:rPr lang="zh-CN" altLang="en-US" sz="2400" dirty="0" smtClean="0">
                <a:solidFill>
                  <a:srgbClr val="E94E1B"/>
                </a:solidFill>
              </a:rPr>
              <a:t>个配色试试吧</a:t>
            </a:r>
            <a:endParaRPr lang="en-US" altLang="zh-CN" sz="2400" dirty="0" smtClean="0">
              <a:solidFill>
                <a:srgbClr val="E94E1B"/>
              </a:solidFill>
            </a:endParaRPr>
          </a:p>
          <a:p>
            <a:pPr algn="ctr">
              <a:lnSpc>
                <a:spcPct val="120000"/>
              </a:lnSpc>
            </a:pPr>
            <a:endParaRPr lang="zh-CN" altLang="en-US" sz="2400" dirty="0">
              <a:solidFill>
                <a:srgbClr val="E94E1B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3" t="10942" r="73542" b="68677"/>
          <a:stretch/>
        </p:blipFill>
        <p:spPr bwMode="auto">
          <a:xfrm>
            <a:off x="3254696" y="2165867"/>
            <a:ext cx="2632530" cy="209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圆角矩形 13"/>
          <p:cNvSpPr/>
          <p:nvPr/>
        </p:nvSpPr>
        <p:spPr>
          <a:xfrm>
            <a:off x="1916013" y="1359606"/>
            <a:ext cx="5313462" cy="3709154"/>
          </a:xfrm>
          <a:prstGeom prst="roundRect">
            <a:avLst>
              <a:gd name="adj" fmla="val 3225"/>
            </a:avLst>
          </a:prstGeom>
          <a:noFill/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b="1" dirty="0">
              <a:solidFill>
                <a:srgbClr val="E94E1B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9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E:\超效率PPT工具箱\PPT识色盒\PPT识色盒-U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436" y="3208585"/>
            <a:ext cx="306705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7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sp>
        <p:nvSpPr>
          <p:cNvPr id="32" name="标题 6"/>
          <p:cNvSpPr txBox="1">
            <a:spLocks/>
          </p:cNvSpPr>
          <p:nvPr/>
        </p:nvSpPr>
        <p:spPr>
          <a:xfrm>
            <a:off x="396032" y="5517232"/>
            <a:ext cx="8353425" cy="9359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rgbClr val="E94E1B"/>
                </a:solidFill>
              </a:rPr>
              <a:t>#</a:t>
            </a:r>
            <a:r>
              <a:rPr lang="zh-CN" altLang="en-US" sz="2400" dirty="0" smtClean="0">
                <a:solidFill>
                  <a:srgbClr val="E94E1B"/>
                </a:solidFill>
              </a:rPr>
              <a:t>每日一色</a:t>
            </a:r>
            <a:r>
              <a:rPr lang="en-US" altLang="zh-CN" sz="2400" dirty="0" smtClean="0">
                <a:solidFill>
                  <a:srgbClr val="E94E1B"/>
                </a:solidFill>
              </a:rPr>
              <a:t>#</a:t>
            </a:r>
            <a:r>
              <a:rPr lang="zh-CN" altLang="en-US" sz="2400" dirty="0" smtClean="0">
                <a:solidFill>
                  <a:srgbClr val="E94E1B"/>
                </a:solidFill>
              </a:rPr>
              <a:t>请关注我们的新浪微博</a:t>
            </a:r>
            <a:endParaRPr lang="en-US" altLang="zh-CN" sz="2400" dirty="0" smtClean="0">
              <a:solidFill>
                <a:srgbClr val="E94E1B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rgbClr val="E94E1B"/>
                </a:solidFill>
              </a:rPr>
              <a:t>@PPT</a:t>
            </a:r>
            <a:r>
              <a:rPr lang="zh-CN" altLang="en-US" sz="2400" dirty="0" smtClean="0">
                <a:solidFill>
                  <a:srgbClr val="E94E1B"/>
                </a:solidFill>
              </a:rPr>
              <a:t>识色盒</a:t>
            </a:r>
            <a:endParaRPr lang="zh-CN" altLang="en-US" sz="2400" dirty="0">
              <a:solidFill>
                <a:srgbClr val="E94E1B"/>
              </a:solidFill>
            </a:endParaRPr>
          </a:p>
        </p:txBody>
      </p:sp>
      <p:cxnSp>
        <p:nvCxnSpPr>
          <p:cNvPr id="8" name="直接箭头连接符 7"/>
          <p:cNvCxnSpPr>
            <a:stCxn id="9" idx="2"/>
          </p:cNvCxnSpPr>
          <p:nvPr/>
        </p:nvCxnSpPr>
        <p:spPr>
          <a:xfrm>
            <a:off x="4449341" y="2924944"/>
            <a:ext cx="986756" cy="427657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3945285" y="1916832"/>
            <a:ext cx="1008112" cy="1008112"/>
          </a:xfrm>
          <a:prstGeom prst="roundRect">
            <a:avLst/>
          </a:prstGeom>
          <a:solidFill>
            <a:srgbClr val="E94E1B"/>
          </a:solidFill>
          <a:ln w="9525">
            <a:solidFill>
              <a:srgbClr val="E94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左键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点击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916013" y="1359606"/>
            <a:ext cx="5313462" cy="3709154"/>
          </a:xfrm>
          <a:prstGeom prst="roundRect">
            <a:avLst>
              <a:gd name="adj" fmla="val 3225"/>
            </a:avLst>
          </a:prstGeom>
          <a:noFill/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b="1" dirty="0">
              <a:solidFill>
                <a:srgbClr val="E94E1B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39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-1039" y="0"/>
            <a:ext cx="9144000" cy="11255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dirty="0">
              <a:solidFill>
                <a:srgbClr val="E94E1B"/>
              </a:solidFill>
            </a:endParaRPr>
          </a:p>
        </p:txBody>
      </p:sp>
      <p:sp>
        <p:nvSpPr>
          <p:cNvPr id="43" name="标题 6"/>
          <p:cNvSpPr>
            <a:spLocks noGrp="1"/>
          </p:cNvSpPr>
          <p:nvPr>
            <p:ph type="ctrTitle"/>
          </p:nvPr>
        </p:nvSpPr>
        <p:spPr>
          <a:xfrm>
            <a:off x="396032" y="188641"/>
            <a:ext cx="8353425" cy="93689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E94E1B"/>
                </a:solidFill>
              </a:rPr>
              <a:t>第</a:t>
            </a:r>
            <a:r>
              <a:rPr lang="en-US" altLang="zh-CN" dirty="0" smtClean="0">
                <a:solidFill>
                  <a:srgbClr val="E94E1B"/>
                </a:solidFill>
              </a:rPr>
              <a:t>8</a:t>
            </a:r>
            <a:r>
              <a:rPr lang="zh-CN" altLang="en-US" dirty="0" smtClean="0">
                <a:solidFill>
                  <a:srgbClr val="E94E1B"/>
                </a:solidFill>
              </a:rPr>
              <a:t>步</a:t>
            </a:r>
            <a:endParaRPr lang="zh-CN" altLang="en-US" dirty="0">
              <a:solidFill>
                <a:srgbClr val="E94E1B"/>
              </a:solidFill>
            </a:endParaRPr>
          </a:p>
        </p:txBody>
      </p:sp>
      <p:sp>
        <p:nvSpPr>
          <p:cNvPr id="32" name="标题 6"/>
          <p:cNvSpPr txBox="1">
            <a:spLocks/>
          </p:cNvSpPr>
          <p:nvPr/>
        </p:nvSpPr>
        <p:spPr>
          <a:xfrm>
            <a:off x="396032" y="4149080"/>
            <a:ext cx="8353425" cy="7200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E94E1B"/>
                </a:solidFill>
              </a:rPr>
              <a:t>点击右键发现更多功能～</a:t>
            </a:r>
            <a:endParaRPr lang="en-US" altLang="zh-CN" sz="2400" dirty="0" smtClean="0">
              <a:solidFill>
                <a:srgbClr val="E94E1B"/>
              </a:solidFill>
            </a:endParaRPr>
          </a:p>
        </p:txBody>
      </p:sp>
      <p:pic>
        <p:nvPicPr>
          <p:cNvPr id="7" name="Picture 2" descr="E:\超效率PPT工具箱\PPT识色盒\PPT识色盒-U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436" y="3208585"/>
            <a:ext cx="306705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接箭头连接符 7"/>
          <p:cNvCxnSpPr/>
          <p:nvPr/>
        </p:nvCxnSpPr>
        <p:spPr>
          <a:xfrm flipH="1">
            <a:off x="5580112" y="2632521"/>
            <a:ext cx="467601" cy="720080"/>
          </a:xfrm>
          <a:prstGeom prst="straightConnector1">
            <a:avLst/>
          </a:prstGeom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6047713" y="1916832"/>
            <a:ext cx="1008112" cy="1008112"/>
          </a:xfrm>
          <a:prstGeom prst="roundRect">
            <a:avLst/>
          </a:prstGeom>
          <a:solidFill>
            <a:srgbClr val="E94E1B"/>
          </a:solidFill>
          <a:ln w="9525">
            <a:solidFill>
              <a:srgbClr val="E94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</a:rPr>
              <a:t>右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键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点击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916013" y="1359606"/>
            <a:ext cx="5313462" cy="3709154"/>
          </a:xfrm>
          <a:prstGeom prst="roundRect">
            <a:avLst>
              <a:gd name="adj" fmla="val 3225"/>
            </a:avLst>
          </a:prstGeom>
          <a:noFill/>
          <a:ln w="76200">
            <a:solidFill>
              <a:srgbClr val="E94E1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 b="1" dirty="0">
              <a:solidFill>
                <a:srgbClr val="E94E1B"/>
              </a:solidFill>
            </a:endParaRPr>
          </a:p>
        </p:txBody>
      </p:sp>
      <p:sp>
        <p:nvSpPr>
          <p:cNvPr id="12" name="标题 6"/>
          <p:cNvSpPr txBox="1">
            <a:spLocks/>
          </p:cNvSpPr>
          <p:nvPr/>
        </p:nvSpPr>
        <p:spPr>
          <a:xfrm>
            <a:off x="396032" y="5229200"/>
            <a:ext cx="8353425" cy="72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5400" dirty="0" smtClean="0">
                <a:solidFill>
                  <a:srgbClr val="E94E1B"/>
                </a:solidFill>
              </a:rPr>
              <a:t>感谢使用</a:t>
            </a:r>
            <a:endParaRPr lang="en-US" altLang="zh-CN" sz="5400" dirty="0" smtClean="0">
              <a:solidFill>
                <a:srgbClr val="E94E1B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090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TP-01-0000xL">
  <a:themeElements>
    <a:clrScheme name="配色方案 来自PPT识色盒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6596A5"/>
      </a:accent1>
      <a:accent2>
        <a:srgbClr val="EA7F5B"/>
      </a:accent2>
      <a:accent3>
        <a:srgbClr val="D8EBEF"/>
      </a:accent3>
      <a:accent4>
        <a:srgbClr val="89D0E6"/>
      </a:accent4>
      <a:accent5>
        <a:srgbClr val="334F5A"/>
      </a:accent5>
      <a:accent6>
        <a:srgbClr val="DFA594"/>
      </a:accent6>
      <a:hlink>
        <a:srgbClr val="373737"/>
      </a:hlink>
      <a:folHlink>
        <a:srgbClr val="6E6E6E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>
              <a:lumMod val="50000"/>
            </a:schemeClr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TP-01-0000xL</Template>
  <TotalTime>455</TotalTime>
  <Words>191</Words>
  <Application>Microsoft Office PowerPoint</Application>
  <PresentationFormat>全屏显示(4:3)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TP-01-0000xL</vt:lpstr>
      <vt:lpstr>如何使用 PPT识色盒</vt:lpstr>
      <vt:lpstr>第1步</vt:lpstr>
      <vt:lpstr>第2步</vt:lpstr>
      <vt:lpstr>第3步</vt:lpstr>
      <vt:lpstr>第4步</vt:lpstr>
      <vt:lpstr>第5步</vt:lpstr>
      <vt:lpstr>第6步</vt:lpstr>
      <vt:lpstr>第7步</vt:lpstr>
      <vt:lpstr>第8步</vt:lpstr>
      <vt:lpstr>放映PPT 点击此处下载 PPT识色盒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点击此处添加幻灯主标题</dc:title>
  <dc:subject>年会</dc:subject>
  <dc:creator>田士庆</dc:creator>
  <cp:keywords>4.3; 浅蓝色; 静态; L</cp:keywords>
  <dc:description>设计定制服务请访问 www.littletian.com 或 直接邮件 hello@littletian.com</dc:description>
  <cp:lastModifiedBy>田士庆</cp:lastModifiedBy>
  <cp:revision>54</cp:revision>
  <dcterms:created xsi:type="dcterms:W3CDTF">2011-12-07T06:21:55Z</dcterms:created>
  <dcterms:modified xsi:type="dcterms:W3CDTF">2012-04-20T12:08:40Z</dcterms:modified>
  <cp:category>TP</cp:category>
</cp:coreProperties>
</file>