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79" r:id="rId5"/>
    <p:sldId id="259" r:id="rId6"/>
    <p:sldId id="261" r:id="rId7"/>
    <p:sldId id="262" r:id="rId8"/>
    <p:sldId id="263" r:id="rId9"/>
    <p:sldId id="264" r:id="rId10"/>
    <p:sldId id="260" r:id="rId11"/>
    <p:sldId id="266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8585"/>
        </a:solidFill>
        <a:effectLst/>
        <a:uFillTx/>
        <a:latin typeface="Marker Felt"/>
        <a:ea typeface="Marker Felt"/>
        <a:cs typeface="Marker Felt"/>
        <a:sym typeface="Marker Fel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8585"/>
        </a:solidFill>
        <a:effectLst/>
        <a:uFillTx/>
        <a:latin typeface="Marker Felt"/>
        <a:ea typeface="Marker Felt"/>
        <a:cs typeface="Marker Felt"/>
        <a:sym typeface="Marker Fel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8585"/>
        </a:solidFill>
        <a:effectLst/>
        <a:uFillTx/>
        <a:latin typeface="Marker Felt"/>
        <a:ea typeface="Marker Felt"/>
        <a:cs typeface="Marker Felt"/>
        <a:sym typeface="Marker Fel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8585"/>
        </a:solidFill>
        <a:effectLst/>
        <a:uFillTx/>
        <a:latin typeface="Marker Felt"/>
        <a:ea typeface="Marker Felt"/>
        <a:cs typeface="Marker Felt"/>
        <a:sym typeface="Marker Fel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8585"/>
        </a:solidFill>
        <a:effectLst/>
        <a:uFillTx/>
        <a:latin typeface="Marker Felt"/>
        <a:ea typeface="Marker Felt"/>
        <a:cs typeface="Marker Felt"/>
        <a:sym typeface="Marker Fel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8585"/>
        </a:solidFill>
        <a:effectLst/>
        <a:uFillTx/>
        <a:latin typeface="Marker Felt"/>
        <a:ea typeface="Marker Felt"/>
        <a:cs typeface="Marker Felt"/>
        <a:sym typeface="Marker Fel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8585"/>
        </a:solidFill>
        <a:effectLst/>
        <a:uFillTx/>
        <a:latin typeface="Marker Felt"/>
        <a:ea typeface="Marker Felt"/>
        <a:cs typeface="Marker Felt"/>
        <a:sym typeface="Marker Fel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8585"/>
        </a:solidFill>
        <a:effectLst/>
        <a:uFillTx/>
        <a:latin typeface="Marker Felt"/>
        <a:ea typeface="Marker Felt"/>
        <a:cs typeface="Marker Felt"/>
        <a:sym typeface="Marker Fel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008585"/>
        </a:solidFill>
        <a:effectLst/>
        <a:uFillTx/>
        <a:latin typeface="Marker Felt"/>
        <a:ea typeface="Marker Felt"/>
        <a:cs typeface="Marker Felt"/>
        <a:sym typeface="Marker Fel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AE12CB-43B2-4785-9389-188AFC786BAA}" v="57" dt="2019-06-04T04:46:37.904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Marker Felt"/>
          <a:ea typeface="Marker Felt"/>
          <a:cs typeface="Marker Felt"/>
        </a:font>
        <a:srgbClr val="00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rgbClr val="CDDBF0"/>
          </a:solidFill>
        </a:fill>
      </a:tcStyle>
    </a:wholeTbl>
    <a:band2H>
      <a:tcTxStyle/>
      <a:tcStyle>
        <a:tcBdr/>
        <a:fill>
          <a:solidFill>
            <a:srgbClr val="E8EEF8"/>
          </a:solidFill>
        </a:fill>
      </a:tcStyle>
    </a:band2H>
    <a:firstCol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381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381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Marker Felt"/>
          <a:ea typeface="Marker Felt"/>
          <a:cs typeface="Marker Felt"/>
        </a:font>
        <a:srgbClr val="00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rgbClr val="EFE0CC"/>
          </a:solidFill>
        </a:fill>
      </a:tcStyle>
    </a:wholeTbl>
    <a:band2H>
      <a:tcTxStyle/>
      <a:tcStyle>
        <a:tcBdr/>
        <a:fill>
          <a:solidFill>
            <a:srgbClr val="F7F0E7"/>
          </a:solidFill>
        </a:fill>
      </a:tcStyle>
    </a:band2H>
    <a:firstCol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381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381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Marker Felt"/>
          <a:ea typeface="Marker Felt"/>
          <a:cs typeface="Marker Felt"/>
        </a:font>
        <a:srgbClr val="00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rgbClr val="CFCEE2"/>
          </a:solidFill>
        </a:fill>
      </a:tcStyle>
    </a:wholeTbl>
    <a:band2H>
      <a:tcTxStyle/>
      <a:tcStyle>
        <a:tcBdr/>
        <a:fill>
          <a:solidFill>
            <a:srgbClr val="E8E8F1"/>
          </a:solidFill>
        </a:fill>
      </a:tcStyle>
    </a:band2H>
    <a:firstCol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381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381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Marker Felt"/>
          <a:ea typeface="Marker Felt"/>
          <a:cs typeface="Marker Felt"/>
        </a:font>
        <a:srgbClr val="00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DED"/>
          </a:solidFill>
        </a:fill>
      </a:tcStyle>
    </a:wholeTbl>
    <a:band2H>
      <a:tcTxStyle/>
      <a:tcStyle>
        <a:tcBdr/>
        <a:fill>
          <a:solidFill>
            <a:srgbClr val="858585"/>
          </a:solidFill>
        </a:fill>
      </a:tcStyle>
    </a:band2H>
    <a:firstCol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Marker Felt"/>
          <a:ea typeface="Marker Felt"/>
          <a:cs typeface="Marker Felt"/>
        </a:font>
        <a:srgbClr val="00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8585"/>
              </a:solidFill>
              <a:prstDash val="solid"/>
              <a:round/>
            </a:ln>
          </a:top>
          <a:bottom>
            <a:ln w="25400" cap="flat">
              <a:solidFill>
                <a:srgbClr val="00858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58585"/>
          </a:solidFill>
        </a:fill>
      </a:tcStyle>
    </a:lastRow>
    <a:fir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8585"/>
              </a:solidFill>
              <a:prstDash val="solid"/>
              <a:round/>
            </a:ln>
          </a:top>
          <a:bottom>
            <a:ln w="25400" cap="flat">
              <a:solidFill>
                <a:srgbClr val="00858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Marker Felt"/>
          <a:ea typeface="Marker Felt"/>
          <a:cs typeface="Marker Felt"/>
        </a:font>
        <a:srgbClr val="00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rgbClr val="CAD8D8"/>
          </a:solidFill>
        </a:fill>
      </a:tcStyle>
    </a:wholeTbl>
    <a:band2H>
      <a:tcTxStyle/>
      <a:tcStyle>
        <a:tcBdr/>
        <a:fill>
          <a:solidFill>
            <a:srgbClr val="E6EDED"/>
          </a:solidFill>
        </a:fill>
      </a:tcStyle>
    </a:band2H>
    <a:firstCol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rgbClr val="008585"/>
          </a:solidFill>
        </a:fill>
      </a:tcStyle>
    </a:firstCol>
    <a:la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381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rgbClr val="008585"/>
          </a:solidFill>
        </a:fill>
      </a:tcStyle>
    </a:lastRow>
    <a:fir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381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rgbClr val="0085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rgbClr val="85858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solidFill>
            <a:srgbClr val="858585">
              <a:alpha val="20000"/>
            </a:srgbClr>
          </a:solidFill>
        </a:fill>
      </a:tcStyle>
    </a:firstCol>
    <a:la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50800" cap="flat">
              <a:solidFill>
                <a:srgbClr val="858585"/>
              </a:solidFill>
              <a:prstDash val="solid"/>
              <a:round/>
            </a:ln>
          </a:top>
          <a:bottom>
            <a:ln w="127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Marker Felt"/>
          <a:ea typeface="Marker Felt"/>
          <a:cs typeface="Marker Felt"/>
        </a:font>
        <a:srgbClr val="858585"/>
      </a:tcTxStyle>
      <a:tcStyle>
        <a:tcBdr>
          <a:left>
            <a:ln w="12700" cap="flat">
              <a:solidFill>
                <a:srgbClr val="858585"/>
              </a:solidFill>
              <a:prstDash val="solid"/>
              <a:round/>
            </a:ln>
          </a:left>
          <a:right>
            <a:ln w="12700" cap="flat">
              <a:solidFill>
                <a:srgbClr val="858585"/>
              </a:solidFill>
              <a:prstDash val="solid"/>
              <a:round/>
            </a:ln>
          </a:right>
          <a:top>
            <a:ln w="12700" cap="flat">
              <a:solidFill>
                <a:srgbClr val="858585"/>
              </a:solidFill>
              <a:prstDash val="solid"/>
              <a:round/>
            </a:ln>
          </a:top>
          <a:bottom>
            <a:ln w="25400" cap="flat">
              <a:solidFill>
                <a:srgbClr val="858585"/>
              </a:solidFill>
              <a:prstDash val="solid"/>
              <a:round/>
            </a:ln>
          </a:bottom>
          <a:insideH>
            <a:ln w="12700" cap="flat">
              <a:solidFill>
                <a:srgbClr val="858585"/>
              </a:solidFill>
              <a:prstDash val="solid"/>
              <a:round/>
            </a:ln>
          </a:insideH>
          <a:insideV>
            <a:ln w="12700" cap="flat">
              <a:solidFill>
                <a:srgbClr val="85858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1389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ll cherish" userId="4225330cfee2f9f9" providerId="LiveId" clId="{30AE12CB-43B2-4785-9389-188AFC786BAA}"/>
    <pc:docChg chg="custSel addSld modSld sldOrd">
      <pc:chgData name="fall cherish" userId="4225330cfee2f9f9" providerId="LiveId" clId="{30AE12CB-43B2-4785-9389-188AFC786BAA}" dt="2019-06-04T04:46:37.904" v="261"/>
      <pc:docMkLst>
        <pc:docMk/>
      </pc:docMkLst>
      <pc:sldChg chg="modSp">
        <pc:chgData name="fall cherish" userId="4225330cfee2f9f9" providerId="LiveId" clId="{30AE12CB-43B2-4785-9389-188AFC786BAA}" dt="2019-06-04T04:42:07.397" v="79"/>
        <pc:sldMkLst>
          <pc:docMk/>
          <pc:sldMk cId="0" sldId="257"/>
        </pc:sldMkLst>
        <pc:spChg chg="mod">
          <ac:chgData name="fall cherish" userId="4225330cfee2f9f9" providerId="LiveId" clId="{30AE12CB-43B2-4785-9389-188AFC786BAA}" dt="2019-06-04T04:42:07.397" v="79"/>
          <ac:spMkLst>
            <pc:docMk/>
            <pc:sldMk cId="0" sldId="257"/>
            <ac:spMk id="122" creationId="{00000000-0000-0000-0000-000000000000}"/>
          </ac:spMkLst>
        </pc:spChg>
      </pc:sldChg>
      <pc:sldChg chg="modSp ord">
        <pc:chgData name="fall cherish" userId="4225330cfee2f9f9" providerId="LiveId" clId="{30AE12CB-43B2-4785-9389-188AFC786BAA}" dt="2019-06-04T04:43:26.276" v="109" actId="14826"/>
        <pc:sldMkLst>
          <pc:docMk/>
          <pc:sldMk cId="0" sldId="260"/>
        </pc:sldMkLst>
        <pc:picChg chg="mod">
          <ac:chgData name="fall cherish" userId="4225330cfee2f9f9" providerId="LiveId" clId="{30AE12CB-43B2-4785-9389-188AFC786BAA}" dt="2019-06-04T04:43:26.276" v="109" actId="14826"/>
          <ac:picMkLst>
            <pc:docMk/>
            <pc:sldMk cId="0" sldId="260"/>
            <ac:picMk id="132" creationId="{00000000-0000-0000-0000-000000000000}"/>
          </ac:picMkLst>
        </pc:picChg>
      </pc:sldChg>
      <pc:sldChg chg="modSp">
        <pc:chgData name="fall cherish" userId="4225330cfee2f9f9" providerId="LiveId" clId="{30AE12CB-43B2-4785-9389-188AFC786BAA}" dt="2019-06-04T04:40:57.145" v="23" actId="14826"/>
        <pc:sldMkLst>
          <pc:docMk/>
          <pc:sldMk cId="0" sldId="262"/>
        </pc:sldMkLst>
        <pc:picChg chg="mod">
          <ac:chgData name="fall cherish" userId="4225330cfee2f9f9" providerId="LiveId" clId="{30AE12CB-43B2-4785-9389-188AFC786BAA}" dt="2019-06-04T04:40:57.145" v="23" actId="14826"/>
          <ac:picMkLst>
            <pc:docMk/>
            <pc:sldMk cId="0" sldId="262"/>
            <ac:picMk id="138" creationId="{00000000-0000-0000-0000-000000000000}"/>
          </ac:picMkLst>
        </pc:picChg>
      </pc:sldChg>
      <pc:sldChg chg="modSp ord">
        <pc:chgData name="fall cherish" userId="4225330cfee2f9f9" providerId="LiveId" clId="{30AE12CB-43B2-4785-9389-188AFC786BAA}" dt="2019-06-04T04:43:02.229" v="108"/>
        <pc:sldMkLst>
          <pc:docMk/>
          <pc:sldMk cId="0" sldId="264"/>
        </pc:sldMkLst>
        <pc:spChg chg="mod">
          <ac:chgData name="fall cherish" userId="4225330cfee2f9f9" providerId="LiveId" clId="{30AE12CB-43B2-4785-9389-188AFC786BAA}" dt="2019-06-04T04:43:02.229" v="108"/>
          <ac:spMkLst>
            <pc:docMk/>
            <pc:sldMk cId="0" sldId="264"/>
            <ac:spMk id="143" creationId="{00000000-0000-0000-0000-000000000000}"/>
          </ac:spMkLst>
        </pc:spChg>
      </pc:sldChg>
      <pc:sldChg chg="ord">
        <pc:chgData name="fall cherish" userId="4225330cfee2f9f9" providerId="LiveId" clId="{30AE12CB-43B2-4785-9389-188AFC786BAA}" dt="2019-06-04T04:43:49.819" v="111"/>
        <pc:sldMkLst>
          <pc:docMk/>
          <pc:sldMk cId="0" sldId="265"/>
        </pc:sldMkLst>
      </pc:sldChg>
      <pc:sldChg chg="ord">
        <pc:chgData name="fall cherish" userId="4225330cfee2f9f9" providerId="LiveId" clId="{30AE12CB-43B2-4785-9389-188AFC786BAA}" dt="2019-06-04T04:43:54.029" v="112"/>
        <pc:sldMkLst>
          <pc:docMk/>
          <pc:sldMk cId="0" sldId="266"/>
        </pc:sldMkLst>
      </pc:sldChg>
      <pc:sldChg chg="ord">
        <pc:chgData name="fall cherish" userId="4225330cfee2f9f9" providerId="LiveId" clId="{30AE12CB-43B2-4785-9389-188AFC786BAA}" dt="2019-06-04T04:42:45.168" v="83"/>
        <pc:sldMkLst>
          <pc:docMk/>
          <pc:sldMk cId="0" sldId="267"/>
        </pc:sldMkLst>
      </pc:sldChg>
      <pc:sldChg chg="modSp">
        <pc:chgData name="fall cherish" userId="4225330cfee2f9f9" providerId="LiveId" clId="{30AE12CB-43B2-4785-9389-188AFC786BAA}" dt="2019-06-04T04:46:37.904" v="261"/>
        <pc:sldMkLst>
          <pc:docMk/>
          <pc:sldMk cId="0" sldId="274"/>
        </pc:sldMkLst>
        <pc:spChg chg="mod">
          <ac:chgData name="fall cherish" userId="4225330cfee2f9f9" providerId="LiveId" clId="{30AE12CB-43B2-4785-9389-188AFC786BAA}" dt="2019-06-04T04:46:37.904" v="261"/>
          <ac:spMkLst>
            <pc:docMk/>
            <pc:sldMk cId="0" sldId="274"/>
            <ac:spMk id="186" creationId="{00000000-0000-0000-0000-000000000000}"/>
          </ac:spMkLst>
        </pc:spChg>
      </pc:sldChg>
      <pc:sldChg chg="modSp add ord">
        <pc:chgData name="fall cherish" userId="4225330cfee2f9f9" providerId="LiveId" clId="{30AE12CB-43B2-4785-9389-188AFC786BAA}" dt="2019-06-04T04:40:25.511" v="22"/>
        <pc:sldMkLst>
          <pc:docMk/>
          <pc:sldMk cId="3864807658" sldId="279"/>
        </pc:sldMkLst>
        <pc:spChg chg="mod">
          <ac:chgData name="fall cherish" userId="4225330cfee2f9f9" providerId="LiveId" clId="{30AE12CB-43B2-4785-9389-188AFC786BAA}" dt="2019-06-04T04:40:25.511" v="22"/>
          <ac:spMkLst>
            <pc:docMk/>
            <pc:sldMk cId="3864807658" sldId="279"/>
            <ac:spMk id="122" creationId="{00000000-0000-0000-0000-000000000000}"/>
          </ac:spMkLst>
        </pc:spChg>
      </pc:sldChg>
      <pc:sldChg chg="modSp add ord">
        <pc:chgData name="fall cherish" userId="4225330cfee2f9f9" providerId="LiveId" clId="{30AE12CB-43B2-4785-9389-188AFC786BAA}" dt="2019-06-04T04:45:13.435" v="190" actId="20577"/>
        <pc:sldMkLst>
          <pc:docMk/>
          <pc:sldMk cId="3128434711" sldId="280"/>
        </pc:sldMkLst>
        <pc:spChg chg="mod">
          <ac:chgData name="fall cherish" userId="4225330cfee2f9f9" providerId="LiveId" clId="{30AE12CB-43B2-4785-9389-188AFC786BAA}" dt="2019-06-04T04:45:13.435" v="190" actId="20577"/>
          <ac:spMkLst>
            <pc:docMk/>
            <pc:sldMk cId="3128434711" sldId="280"/>
            <ac:spMk id="18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/>
          </p:nvPr>
        </p:nvSpPr>
        <p:spPr>
          <a:xfrm>
            <a:off x="1270000" y="1917700"/>
            <a:ext cx="10464800" cy="2794000"/>
          </a:xfrm>
          <a:prstGeom prst="rect">
            <a:avLst/>
          </a:prstGeom>
        </p:spPr>
        <p:txBody>
          <a:bodyPr anchor="b"/>
          <a:lstStyle>
            <a:lvl1pPr>
              <a:defRPr sz="9500"/>
            </a:lvl1pPr>
          </a:lstStyle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16500"/>
            <a:ext cx="104648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0" algn="ctr">
              <a:spcBef>
                <a:spcPts val="0"/>
              </a:spcBef>
              <a:buSzTx/>
              <a:buNone/>
              <a:defRPr sz="4000"/>
            </a:lvl2pPr>
            <a:lvl3pPr marL="0" indent="0" algn="ctr">
              <a:spcBef>
                <a:spcPts val="0"/>
              </a:spcBef>
              <a:buSzTx/>
              <a:buNone/>
              <a:defRPr sz="4000"/>
            </a:lvl3pPr>
            <a:lvl4pPr marL="0" indent="0" algn="ctr">
              <a:spcBef>
                <a:spcPts val="0"/>
              </a:spcBef>
              <a:buSzTx/>
              <a:buNone/>
              <a:defRPr sz="4000"/>
            </a:lvl4pPr>
            <a:lvl5pPr marL="0" indent="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901" y="9270999"/>
            <a:ext cx="374905" cy="355601"/>
          </a:xfrm>
          <a:prstGeom prst="rect">
            <a:avLst/>
          </a:prstGeom>
        </p:spPr>
        <p:txBody>
          <a:bodyPr anchor="b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4203698"/>
            <a:ext cx="10464800" cy="81280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None/>
              <a:defRPr sz="4000">
                <a:solidFill>
                  <a:srgbClr val="45A7DE"/>
                </a:solidFill>
              </a:defRPr>
            </a:lvl1pPr>
            <a:lvl2pPr marL="1187173" indent="-552173" algn="ctr">
              <a:spcBef>
                <a:spcPts val="0"/>
              </a:spcBef>
              <a:buBlip>
                <a:blip r:embed="rId2"/>
              </a:buBlip>
              <a:defRPr sz="4000">
                <a:solidFill>
                  <a:srgbClr val="45A7DE"/>
                </a:solidFill>
              </a:defRPr>
            </a:lvl2pPr>
            <a:lvl3pPr marL="1822173" indent="-552173" algn="ctr">
              <a:spcBef>
                <a:spcPts val="0"/>
              </a:spcBef>
              <a:buBlip>
                <a:blip r:embed="rId2"/>
              </a:buBlip>
              <a:defRPr sz="4000">
                <a:solidFill>
                  <a:srgbClr val="45A7DE"/>
                </a:solidFill>
              </a:defRPr>
            </a:lvl3pPr>
            <a:lvl4pPr marL="2457173" indent="-552173" algn="ctr">
              <a:spcBef>
                <a:spcPts val="0"/>
              </a:spcBef>
              <a:buBlip>
                <a:blip r:embed="rId2"/>
              </a:buBlip>
              <a:defRPr sz="4000">
                <a:solidFill>
                  <a:srgbClr val="45A7DE"/>
                </a:solidFill>
              </a:defRPr>
            </a:lvl4pPr>
            <a:lvl5pPr marL="3092173" indent="-552173" algn="ctr">
              <a:spcBef>
                <a:spcPts val="0"/>
              </a:spcBef>
              <a:buBlip>
                <a:blip r:embed="rId2"/>
              </a:buBlip>
              <a:defRPr sz="4000">
                <a:solidFill>
                  <a:srgbClr val="45A7DE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4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596900"/>
          </a:xfrm>
          <a:prstGeom prst="rect">
            <a:avLst/>
          </a:prstGeom>
        </p:spPr>
        <p:txBody>
          <a:bodyPr anchor="t"/>
          <a:lstStyle/>
          <a:p>
            <a:pPr marL="0" indent="0" algn="ctr">
              <a:spcBef>
                <a:spcPts val="0"/>
              </a:spcBef>
              <a:buSzTx/>
              <a:buNone/>
              <a:defRPr sz="3600"/>
            </a:pPr>
            <a:endParaRPr/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像"/>
          <p:cNvSpPr>
            <a:spLocks noGrp="1"/>
          </p:cNvSpPr>
          <p:nvPr>
            <p:ph type="pic" idx="13"/>
          </p:nvPr>
        </p:nvSpPr>
        <p:spPr>
          <a:xfrm>
            <a:off x="1307138" y="649151"/>
            <a:ext cx="10401301" cy="585630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标题文本"/>
          <p:cNvSpPr txBox="1">
            <a:spLocks noGrp="1"/>
          </p:cNvSpPr>
          <p:nvPr>
            <p:ph type="title"/>
          </p:nvPr>
        </p:nvSpPr>
        <p:spPr>
          <a:xfrm>
            <a:off x="1270000" y="6604000"/>
            <a:ext cx="10464800" cy="1651000"/>
          </a:xfrm>
          <a:prstGeom prst="rect">
            <a:avLst/>
          </a:prstGeom>
        </p:spPr>
        <p:txBody>
          <a:bodyPr anchor="b"/>
          <a:lstStyle>
            <a:lvl1pPr>
              <a:defRPr sz="9500"/>
            </a:lvl1pPr>
          </a:lstStyle>
          <a:p>
            <a:r>
              <a:t>标题文本</a:t>
            </a:r>
          </a:p>
        </p:txBody>
      </p:sp>
      <p:sp>
        <p:nvSpPr>
          <p:cNvPr id="2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331200"/>
            <a:ext cx="104648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0" algn="ctr">
              <a:spcBef>
                <a:spcPts val="0"/>
              </a:spcBef>
              <a:buSzTx/>
              <a:buNone/>
              <a:defRPr sz="4000"/>
            </a:lvl2pPr>
            <a:lvl3pPr marL="0" indent="0" algn="ctr">
              <a:spcBef>
                <a:spcPts val="0"/>
              </a:spcBef>
              <a:buSzTx/>
              <a:buNone/>
              <a:defRPr sz="4000"/>
            </a:lvl3pPr>
            <a:lvl4pPr marL="0" indent="0" algn="ctr">
              <a:spcBef>
                <a:spcPts val="0"/>
              </a:spcBef>
              <a:buSzTx/>
              <a:buNone/>
              <a:defRPr sz="4000"/>
            </a:lvl4pPr>
            <a:lvl5pPr marL="0" indent="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文本"/>
          <p:cNvSpPr txBox="1">
            <a:spLocks noGrp="1"/>
          </p:cNvSpPr>
          <p:nvPr>
            <p:ph type="title"/>
          </p:nvPr>
        </p:nvSpPr>
        <p:spPr>
          <a:xfrm>
            <a:off x="1270000" y="2844800"/>
            <a:ext cx="10464800" cy="4064000"/>
          </a:xfrm>
          <a:prstGeom prst="rect">
            <a:avLst/>
          </a:prstGeom>
        </p:spPr>
        <p:txBody>
          <a:bodyPr/>
          <a:lstStyle>
            <a:lvl1pPr>
              <a:defRPr sz="9500"/>
            </a:lvl1pPr>
          </a:lstStyle>
          <a:p>
            <a:r>
              <a:t>标题文本</a:t>
            </a:r>
          </a:p>
        </p:txBody>
      </p:sp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butterfly-and-leaf_3000x1734.jpeg"/>
          <p:cNvSpPr>
            <a:spLocks noGrp="1"/>
          </p:cNvSpPr>
          <p:nvPr>
            <p:ph type="pic" sz="half" idx="13"/>
          </p:nvPr>
        </p:nvSpPr>
        <p:spPr>
          <a:xfrm>
            <a:off x="6572250" y="812800"/>
            <a:ext cx="5753100" cy="7670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381000" y="1409700"/>
            <a:ext cx="5867400" cy="33020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40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81000" y="4787900"/>
            <a:ext cx="5867400" cy="3721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0" algn="ctr">
              <a:spcBef>
                <a:spcPts val="0"/>
              </a:spcBef>
              <a:buSzTx/>
              <a:buNone/>
              <a:defRPr sz="4000"/>
            </a:lvl2pPr>
            <a:lvl3pPr marL="0" indent="0" algn="ctr">
              <a:spcBef>
                <a:spcPts val="0"/>
              </a:spcBef>
              <a:buSzTx/>
              <a:buNone/>
              <a:defRPr sz="4000"/>
            </a:lvl3pPr>
            <a:lvl4pPr marL="0" indent="0" algn="ctr">
              <a:spcBef>
                <a:spcPts val="0"/>
              </a:spcBef>
              <a:buSzTx/>
              <a:buNone/>
              <a:defRPr sz="4000"/>
            </a:lvl4pPr>
            <a:lvl5pPr marL="0" indent="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butterfly-and-leaf_3000x1734.jpeg"/>
          <p:cNvSpPr>
            <a:spLocks noGrp="1"/>
          </p:cNvSpPr>
          <p:nvPr>
            <p:ph type="pic" sz="half" idx="13"/>
          </p:nvPr>
        </p:nvSpPr>
        <p:spPr>
          <a:xfrm>
            <a:off x="7277100" y="2578100"/>
            <a:ext cx="4457700" cy="594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标题文本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1270000" y="2768600"/>
            <a:ext cx="5461000" cy="5715000"/>
          </a:xfrm>
          <a:prstGeom prst="rect">
            <a:avLst/>
          </a:prstGeom>
        </p:spPr>
        <p:txBody>
          <a:bodyPr/>
          <a:lstStyle>
            <a:lvl1pPr marL="444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1pPr>
            <a:lvl2pPr marL="8890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2pPr>
            <a:lvl3pPr marL="1333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3pPr>
            <a:lvl4pPr marL="17780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4pPr>
            <a:lvl5pPr marL="2222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像"/>
          <p:cNvSpPr>
            <a:spLocks noGrp="1"/>
          </p:cNvSpPr>
          <p:nvPr>
            <p:ph type="pic" sz="quarter" idx="13"/>
          </p:nvPr>
        </p:nvSpPr>
        <p:spPr>
          <a:xfrm>
            <a:off x="7063543" y="473143"/>
            <a:ext cx="5554135" cy="416560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图像"/>
          <p:cNvSpPr>
            <a:spLocks noGrp="1"/>
          </p:cNvSpPr>
          <p:nvPr>
            <p:ph type="pic" sz="quarter" idx="14"/>
          </p:nvPr>
        </p:nvSpPr>
        <p:spPr>
          <a:xfrm>
            <a:off x="7095370" y="5018682"/>
            <a:ext cx="5520269" cy="41402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图像"/>
          <p:cNvSpPr>
            <a:spLocks noGrp="1"/>
          </p:cNvSpPr>
          <p:nvPr>
            <p:ph type="pic" idx="15"/>
          </p:nvPr>
        </p:nvSpPr>
        <p:spPr>
          <a:xfrm>
            <a:off x="266700" y="482600"/>
            <a:ext cx="6502400" cy="86698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948462" y="1950720"/>
            <a:ext cx="10403841" cy="661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11901" y="9271000"/>
            <a:ext cx="374905" cy="355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>
                <a:solidFill>
                  <a:srgbClr val="868686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Marker Felt"/>
          <a:ea typeface="Marker Felt"/>
          <a:cs typeface="Marker Felt"/>
          <a:sym typeface="Marker Fel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Marker Felt"/>
          <a:ea typeface="Marker Felt"/>
          <a:cs typeface="Marker Felt"/>
          <a:sym typeface="Marker Fel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Marker Felt"/>
          <a:ea typeface="Marker Felt"/>
          <a:cs typeface="Marker Felt"/>
          <a:sym typeface="Marker Fel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Marker Felt"/>
          <a:ea typeface="Marker Felt"/>
          <a:cs typeface="Marker Felt"/>
          <a:sym typeface="Marker Fel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Marker Felt"/>
          <a:ea typeface="Marker Felt"/>
          <a:cs typeface="Marker Felt"/>
          <a:sym typeface="Marker Fel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Marker Felt"/>
          <a:ea typeface="Marker Felt"/>
          <a:cs typeface="Marker Felt"/>
          <a:sym typeface="Marker Fel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Marker Felt"/>
          <a:ea typeface="Marker Felt"/>
          <a:cs typeface="Marker Felt"/>
          <a:sym typeface="Marker Fel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Marker Felt"/>
          <a:ea typeface="Marker Felt"/>
          <a:cs typeface="Marker Felt"/>
          <a:sym typeface="Marker Fel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Marker Felt"/>
          <a:ea typeface="Marker Felt"/>
          <a:cs typeface="Marker Felt"/>
          <a:sym typeface="Marker Felt"/>
        </a:defRPr>
      </a:lvl9pPr>
    </p:titleStyle>
    <p:bodyStyle>
      <a:lvl1pPr marL="63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Marker Felt"/>
          <a:ea typeface="Marker Felt"/>
          <a:cs typeface="Marker Felt"/>
          <a:sym typeface="Marker Felt"/>
        </a:defRPr>
      </a:lvl1pPr>
      <a:lvl2pPr marL="127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Marker Felt"/>
          <a:ea typeface="Marker Felt"/>
          <a:cs typeface="Marker Felt"/>
          <a:sym typeface="Marker Felt"/>
        </a:defRPr>
      </a:lvl2pPr>
      <a:lvl3pPr marL="190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Marker Felt"/>
          <a:ea typeface="Marker Felt"/>
          <a:cs typeface="Marker Felt"/>
          <a:sym typeface="Marker Felt"/>
        </a:defRPr>
      </a:lvl3pPr>
      <a:lvl4pPr marL="254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Marker Felt"/>
          <a:ea typeface="Marker Felt"/>
          <a:cs typeface="Marker Felt"/>
          <a:sym typeface="Marker Felt"/>
        </a:defRPr>
      </a:lvl4pPr>
      <a:lvl5pPr marL="317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Marker Felt"/>
          <a:ea typeface="Marker Felt"/>
          <a:cs typeface="Marker Felt"/>
          <a:sym typeface="Marker Felt"/>
        </a:defRPr>
      </a:lvl5pPr>
      <a:lvl6pPr marL="381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Marker Felt"/>
          <a:ea typeface="Marker Felt"/>
          <a:cs typeface="Marker Felt"/>
          <a:sym typeface="Marker Felt"/>
        </a:defRPr>
      </a:lvl6pPr>
      <a:lvl7pPr marL="444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Marker Felt"/>
          <a:ea typeface="Marker Felt"/>
          <a:cs typeface="Marker Felt"/>
          <a:sym typeface="Marker Felt"/>
        </a:defRPr>
      </a:lvl7pPr>
      <a:lvl8pPr marL="508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Marker Felt"/>
          <a:ea typeface="Marker Felt"/>
          <a:cs typeface="Marker Felt"/>
          <a:sym typeface="Marker Felt"/>
        </a:defRPr>
      </a:lvl8pPr>
      <a:lvl9pPr marL="571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Marker Felt"/>
          <a:ea typeface="Marker Felt"/>
          <a:cs typeface="Marker Felt"/>
          <a:sym typeface="Marker Fel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基于B/S架构的在线学生…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defTabSz="461518">
              <a:defRPr sz="7500"/>
            </a:pPr>
            <a:r>
              <a:t>基于B/S架构的在线学生</a:t>
            </a:r>
          </a:p>
          <a:p>
            <a:pPr defTabSz="461518">
              <a:defRPr sz="7500"/>
            </a:pPr>
            <a:r>
              <a:t>作业成绩管理系统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E4E019-B8D3-4E16-86A3-ED0C3DBF341B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组织结构图"/>
          <p:cNvSpPr txBox="1">
            <a:spLocks noGrp="1"/>
          </p:cNvSpPr>
          <p:nvPr>
            <p:ph type="title"/>
          </p:nvPr>
        </p:nvSpPr>
        <p:spPr>
          <a:xfrm>
            <a:off x="1270000" y="228600"/>
            <a:ext cx="10464800" cy="1651000"/>
          </a:xfrm>
          <a:prstGeom prst="rect">
            <a:avLst/>
          </a:prstGeom>
        </p:spPr>
        <p:txBody>
          <a:bodyPr/>
          <a:lstStyle>
            <a:lvl1pPr defTabSz="531622">
              <a:defRPr sz="8600"/>
            </a:lvl1pPr>
          </a:lstStyle>
          <a:p>
            <a:r>
              <a:t>组织结构图</a:t>
            </a:r>
          </a:p>
        </p:txBody>
      </p:sp>
      <p:pic>
        <p:nvPicPr>
          <p:cNvPr id="132" name="结构组织图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64959" y="2792090"/>
            <a:ext cx="10274883" cy="5051017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逻辑模型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逻辑模型</a:t>
            </a:r>
          </a:p>
        </p:txBody>
      </p:sp>
      <p:pic>
        <p:nvPicPr>
          <p:cNvPr id="157" name="ldm.png" descr="ld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656" y="2588202"/>
            <a:ext cx="11985488" cy="45771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数据库表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数据库表</a:t>
            </a:r>
          </a:p>
        </p:txBody>
      </p:sp>
      <p:pic>
        <p:nvPicPr>
          <p:cNvPr id="146" name="表结构.png" descr="表结构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" y="2588186"/>
            <a:ext cx="12407900" cy="6276185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管理员表"/>
          <p:cNvSpPr txBox="1"/>
          <p:nvPr/>
        </p:nvSpPr>
        <p:spPr>
          <a:xfrm>
            <a:off x="9950449" y="3432174"/>
            <a:ext cx="13843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solidFill>
                  <a:srgbClr val="FA2023"/>
                </a:solidFill>
              </a:defRPr>
            </a:lvl1pPr>
          </a:lstStyle>
          <a:p>
            <a:r>
              <a:t>管理员表</a:t>
            </a:r>
          </a:p>
        </p:txBody>
      </p:sp>
      <p:sp>
        <p:nvSpPr>
          <p:cNvPr id="148" name="班级表"/>
          <p:cNvSpPr txBox="1"/>
          <p:nvPr/>
        </p:nvSpPr>
        <p:spPr>
          <a:xfrm>
            <a:off x="10109200" y="4038599"/>
            <a:ext cx="1066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solidFill>
                  <a:srgbClr val="FA2023"/>
                </a:solidFill>
              </a:defRPr>
            </a:lvl1pPr>
          </a:lstStyle>
          <a:p>
            <a:r>
              <a:t>班级表</a:t>
            </a:r>
          </a:p>
        </p:txBody>
      </p:sp>
      <p:sp>
        <p:nvSpPr>
          <p:cNvPr id="149" name="课程表"/>
          <p:cNvSpPr txBox="1"/>
          <p:nvPr/>
        </p:nvSpPr>
        <p:spPr>
          <a:xfrm>
            <a:off x="10109200" y="5200649"/>
            <a:ext cx="1066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solidFill>
                  <a:srgbClr val="FA2023"/>
                </a:solidFill>
              </a:defRPr>
            </a:lvl1pPr>
          </a:lstStyle>
          <a:p>
            <a:r>
              <a:t>课程表</a:t>
            </a:r>
          </a:p>
        </p:txBody>
      </p:sp>
      <p:sp>
        <p:nvSpPr>
          <p:cNvPr id="150" name="作业成绩表"/>
          <p:cNvSpPr txBox="1"/>
          <p:nvPr/>
        </p:nvSpPr>
        <p:spPr>
          <a:xfrm>
            <a:off x="9931399" y="5822949"/>
            <a:ext cx="1701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solidFill>
                  <a:srgbClr val="FA2023"/>
                </a:solidFill>
              </a:defRPr>
            </a:lvl1pPr>
          </a:lstStyle>
          <a:p>
            <a:r>
              <a:t>作业成绩表</a:t>
            </a:r>
          </a:p>
        </p:txBody>
      </p:sp>
      <p:sp>
        <p:nvSpPr>
          <p:cNvPr id="151" name="作业表"/>
          <p:cNvSpPr txBox="1"/>
          <p:nvPr/>
        </p:nvSpPr>
        <p:spPr>
          <a:xfrm>
            <a:off x="10109200" y="6403975"/>
            <a:ext cx="1066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solidFill>
                  <a:srgbClr val="FA2023"/>
                </a:solidFill>
              </a:defRPr>
            </a:lvl1pPr>
          </a:lstStyle>
          <a:p>
            <a:r>
              <a:t>作业表</a:t>
            </a:r>
          </a:p>
        </p:txBody>
      </p:sp>
      <p:sp>
        <p:nvSpPr>
          <p:cNvPr id="152" name="学生表"/>
          <p:cNvSpPr txBox="1"/>
          <p:nvPr/>
        </p:nvSpPr>
        <p:spPr>
          <a:xfrm>
            <a:off x="10109200" y="7005636"/>
            <a:ext cx="1066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solidFill>
                  <a:srgbClr val="FA2023"/>
                </a:solidFill>
              </a:defRPr>
            </a:lvl1pPr>
          </a:lstStyle>
          <a:p>
            <a:r>
              <a:t>学生表</a:t>
            </a:r>
          </a:p>
        </p:txBody>
      </p:sp>
      <p:sp>
        <p:nvSpPr>
          <p:cNvPr id="153" name="教师表"/>
          <p:cNvSpPr txBox="1"/>
          <p:nvPr/>
        </p:nvSpPr>
        <p:spPr>
          <a:xfrm>
            <a:off x="10109200" y="7607300"/>
            <a:ext cx="1066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solidFill>
                  <a:srgbClr val="FA2023"/>
                </a:solidFill>
              </a:defRPr>
            </a:lvl1pPr>
          </a:lstStyle>
          <a:p>
            <a:r>
              <a:t>教师表</a:t>
            </a:r>
          </a:p>
        </p:txBody>
      </p:sp>
      <p:sp>
        <p:nvSpPr>
          <p:cNvPr id="154" name="选课表"/>
          <p:cNvSpPr txBox="1"/>
          <p:nvPr/>
        </p:nvSpPr>
        <p:spPr>
          <a:xfrm>
            <a:off x="10109200" y="4641849"/>
            <a:ext cx="106680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solidFill>
                  <a:srgbClr val="FA2023"/>
                </a:solidFill>
              </a:defRPr>
            </a:lvl1pPr>
          </a:lstStyle>
          <a:p>
            <a:r>
              <a:t>选课表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物理模型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物理模型</a:t>
            </a:r>
          </a:p>
        </p:txBody>
      </p:sp>
      <p:pic>
        <p:nvPicPr>
          <p:cNvPr id="160" name="pdm.png" descr="pd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40" y="3212175"/>
            <a:ext cx="11966720" cy="33292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页面设计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页面设计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登陆界面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登陆界面</a:t>
            </a:r>
          </a:p>
        </p:txBody>
      </p:sp>
      <p:pic>
        <p:nvPicPr>
          <p:cNvPr id="165" name="登陆页面.png" descr="登陆页面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1700"/>
            <a:ext cx="13004800" cy="6908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个人主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个人主页</a:t>
            </a:r>
          </a:p>
        </p:txBody>
      </p:sp>
      <p:pic>
        <p:nvPicPr>
          <p:cNvPr id="168" name="学生个人主页.png" descr="学生个人主页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1700"/>
            <a:ext cx="13004800" cy="6908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信息显示界面"/>
          <p:cNvSpPr txBox="1">
            <a:spLocks noGrp="1"/>
          </p:cNvSpPr>
          <p:nvPr>
            <p:ph type="title"/>
          </p:nvPr>
        </p:nvSpPr>
        <p:spPr>
          <a:xfrm>
            <a:off x="1270000" y="-1270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信息显示界面</a:t>
            </a:r>
          </a:p>
        </p:txBody>
      </p:sp>
      <p:pic>
        <p:nvPicPr>
          <p:cNvPr id="171" name="FireShot Capture 040 - 管理员主页 - cherishfall.xyz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121" y="1810417"/>
            <a:ext cx="11572557" cy="61682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变单查询/插入界面"/>
          <p:cNvSpPr txBox="1">
            <a:spLocks noGrp="1"/>
          </p:cNvSpPr>
          <p:nvPr>
            <p:ph type="title"/>
          </p:nvPr>
        </p:nvSpPr>
        <p:spPr>
          <a:xfrm>
            <a:off x="1270000" y="-1016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变单查询/插入界面</a:t>
            </a:r>
          </a:p>
        </p:txBody>
      </p:sp>
      <p:pic>
        <p:nvPicPr>
          <p:cNvPr id="174" name="FireShot Capture 041 - 管理员主页 - cherishfall.xyz.png" descr="FireShot Capture 041 - 管理员主页 - cherishfall.xyz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813" y="1744769"/>
            <a:ext cx="11791174" cy="62640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运行环境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运行环境</a:t>
            </a:r>
          </a:p>
        </p:txBody>
      </p:sp>
      <p:sp>
        <p:nvSpPr>
          <p:cNvPr id="177" name="阿里云 ECS"/>
          <p:cNvSpPr txBox="1"/>
          <p:nvPr/>
        </p:nvSpPr>
        <p:spPr>
          <a:xfrm>
            <a:off x="5148834" y="2501900"/>
            <a:ext cx="2478533" cy="812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阿里云 ECS</a:t>
            </a:r>
          </a:p>
        </p:txBody>
      </p:sp>
      <p:sp>
        <p:nvSpPr>
          <p:cNvPr id="178" name="HTML 5"/>
          <p:cNvSpPr txBox="1"/>
          <p:nvPr/>
        </p:nvSpPr>
        <p:spPr>
          <a:xfrm>
            <a:off x="5530849" y="5969000"/>
            <a:ext cx="1714501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HTML 5</a:t>
            </a:r>
          </a:p>
        </p:txBody>
      </p:sp>
      <p:sp>
        <p:nvSpPr>
          <p:cNvPr id="179" name="CSS 3"/>
          <p:cNvSpPr txBox="1"/>
          <p:nvPr/>
        </p:nvSpPr>
        <p:spPr>
          <a:xfrm>
            <a:off x="5740145" y="7315200"/>
            <a:ext cx="129590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CSS 3</a:t>
            </a:r>
          </a:p>
        </p:txBody>
      </p:sp>
      <p:sp>
        <p:nvSpPr>
          <p:cNvPr id="180" name="JavaScript"/>
          <p:cNvSpPr txBox="1"/>
          <p:nvPr/>
        </p:nvSpPr>
        <p:spPr>
          <a:xfrm>
            <a:off x="5218684" y="6642100"/>
            <a:ext cx="233883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JavaScript</a:t>
            </a:r>
          </a:p>
        </p:txBody>
      </p:sp>
      <p:sp>
        <p:nvSpPr>
          <p:cNvPr id="181" name="PHP 5"/>
          <p:cNvSpPr txBox="1"/>
          <p:nvPr/>
        </p:nvSpPr>
        <p:spPr>
          <a:xfrm>
            <a:off x="5753862" y="5346699"/>
            <a:ext cx="1268477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PHP 5</a:t>
            </a:r>
          </a:p>
        </p:txBody>
      </p:sp>
      <p:sp>
        <p:nvSpPr>
          <p:cNvPr id="182" name="MySQL 5. 6"/>
          <p:cNvSpPr txBox="1"/>
          <p:nvPr/>
        </p:nvSpPr>
        <p:spPr>
          <a:xfrm>
            <a:off x="5036057" y="4622800"/>
            <a:ext cx="246837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MySQL 5. 6</a:t>
            </a:r>
          </a:p>
        </p:txBody>
      </p:sp>
      <p:sp>
        <p:nvSpPr>
          <p:cNvPr id="183" name="Apache 2.4.6"/>
          <p:cNvSpPr txBox="1"/>
          <p:nvPr/>
        </p:nvSpPr>
        <p:spPr>
          <a:xfrm>
            <a:off x="5105399" y="3898900"/>
            <a:ext cx="2794001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Apache 2.4.6 </a:t>
            </a:r>
          </a:p>
        </p:txBody>
      </p:sp>
      <p:sp>
        <p:nvSpPr>
          <p:cNvPr id="184" name="CentOS 7"/>
          <p:cNvSpPr txBox="1"/>
          <p:nvPr/>
        </p:nvSpPr>
        <p:spPr>
          <a:xfrm>
            <a:off x="5506973" y="3276599"/>
            <a:ext cx="1990853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CentOS 7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系统介绍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总体需求分析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演示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dirty="0"/>
              <a:t>演示</a:t>
            </a:r>
            <a:br>
              <a:rPr lang="en-US" altLang="zh-CN" dirty="0"/>
            </a:br>
            <a:endParaRPr sz="4400"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登陆登出演示"/>
          <p:cNvSpPr txBox="1">
            <a:spLocks noGrp="1"/>
          </p:cNvSpPr>
          <p:nvPr>
            <p:ph type="title"/>
          </p:nvPr>
        </p:nvSpPr>
        <p:spPr>
          <a:xfrm>
            <a:off x="1270000" y="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登陆登出演示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学生模块演示"/>
          <p:cNvSpPr txBox="1">
            <a:spLocks noGrp="1"/>
          </p:cNvSpPr>
          <p:nvPr>
            <p:ph type="title"/>
          </p:nvPr>
        </p:nvSpPr>
        <p:spPr>
          <a:xfrm>
            <a:off x="1270000" y="127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学生子系统演示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教师模块演示"/>
          <p:cNvSpPr txBox="1">
            <a:spLocks noGrp="1"/>
          </p:cNvSpPr>
          <p:nvPr>
            <p:ph type="title"/>
          </p:nvPr>
        </p:nvSpPr>
        <p:spPr>
          <a:xfrm>
            <a:off x="1270000" y="-889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教师子系统演示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管理员模块演示"/>
          <p:cNvSpPr txBox="1">
            <a:spLocks noGrp="1"/>
          </p:cNvSpPr>
          <p:nvPr>
            <p:ph type="title"/>
          </p:nvPr>
        </p:nvSpPr>
        <p:spPr>
          <a:xfrm>
            <a:off x="1270000" y="-508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管理员子系统演示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演示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详细测试内容</a:t>
            </a:r>
            <a:br>
              <a:rPr lang="en-US" altLang="zh-CN" dirty="0"/>
            </a:br>
            <a:r>
              <a:rPr lang="zh-CN" altLang="en-US" dirty="0"/>
              <a:t>见测试报告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843471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目的"/>
          <p:cNvSpPr txBox="1">
            <a:spLocks noGrp="1"/>
          </p:cNvSpPr>
          <p:nvPr>
            <p:ph type="title"/>
          </p:nvPr>
        </p:nvSpPr>
        <p:spPr>
          <a:xfrm>
            <a:off x="1270000" y="-1270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目的</a:t>
            </a:r>
          </a:p>
        </p:txBody>
      </p:sp>
      <p:sp>
        <p:nvSpPr>
          <p:cNvPr id="125" name="正确高效地完成作业发布，提交作业，批改作业，作业纠正等环节的处理和 交接。…"/>
          <p:cNvSpPr txBox="1">
            <a:spLocks noGrp="1"/>
          </p:cNvSpPr>
          <p:nvPr>
            <p:ph type="body" idx="1"/>
          </p:nvPr>
        </p:nvSpPr>
        <p:spPr>
          <a:xfrm>
            <a:off x="1270000" y="3517900"/>
            <a:ext cx="10464800" cy="5715000"/>
          </a:xfrm>
          <a:prstGeom prst="rect">
            <a:avLst/>
          </a:prstGeom>
        </p:spPr>
        <p:txBody>
          <a:bodyPr/>
          <a:lstStyle/>
          <a:p>
            <a:pPr marL="414130" indent="-414130" defTabSz="457200">
              <a:lnSpc>
                <a:spcPts val="5700"/>
              </a:lnSpc>
              <a:spcBef>
                <a:spcPts val="1200"/>
              </a:spcBef>
              <a:buSzPct val="75000"/>
              <a:buChar char="•"/>
              <a:defRPr sz="3000">
                <a:solidFill>
                  <a:srgbClr val="000000"/>
                </a:solidFill>
                <a:latin typeface="Songti SC Regular"/>
                <a:ea typeface="Songti SC Regular"/>
                <a:cs typeface="Songti SC Regular"/>
                <a:sym typeface="Songti SC Regular"/>
              </a:defRPr>
            </a:pPr>
            <a:r>
              <a:t>正确高效地完成作业发布，提交作业，批改作业，作业纠正等环节的处理和 交接。 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marL="414130" indent="-414130" defTabSz="457200">
              <a:lnSpc>
                <a:spcPts val="5200"/>
              </a:lnSpc>
              <a:spcBef>
                <a:spcPts val="1200"/>
              </a:spcBef>
              <a:buSzPct val="75000"/>
              <a:buChar char="•"/>
              <a:defRPr sz="3000">
                <a:solidFill>
                  <a:srgbClr val="000000"/>
                </a:solidFill>
                <a:latin typeface="Songti SC Regular"/>
                <a:ea typeface="Songti SC Regular"/>
                <a:cs typeface="Songti SC Regular"/>
                <a:sym typeface="Songti SC Regular"/>
              </a:defRPr>
            </a:pPr>
            <a:r>
              <a:t>辅助教师更好地完成教学任务 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marL="414130" indent="-414130" defTabSz="457200">
              <a:lnSpc>
                <a:spcPts val="5200"/>
              </a:lnSpc>
              <a:spcBef>
                <a:spcPts val="1200"/>
              </a:spcBef>
              <a:buSzPct val="75000"/>
              <a:buChar char="•"/>
              <a:defRPr sz="3000">
                <a:solidFill>
                  <a:srgbClr val="000000"/>
                </a:solidFill>
                <a:latin typeface="Songti SC Regular"/>
                <a:ea typeface="Songti SC Regular"/>
                <a:cs typeface="Songti SC Regular"/>
                <a:sym typeface="Songti SC Regular"/>
              </a:defRPr>
            </a:pPr>
            <a:r>
              <a:t>帮助学生更高效地利用作业强化学习内容。 </a:t>
            </a:r>
          </a:p>
        </p:txBody>
      </p:sp>
      <p:sp>
        <p:nvSpPr>
          <p:cNvPr id="126" name="学生作业成绩管理系统的主要目标是实现作业管理的规范化，提高学业管理 的效率，减少作业交接过程的延误，进而达到教师教学和学生学习水平的提高的目的。 具体来说，有如下 3 个总体要求:"/>
          <p:cNvSpPr txBox="1"/>
          <p:nvPr/>
        </p:nvSpPr>
        <p:spPr>
          <a:xfrm>
            <a:off x="1269999" y="1595120"/>
            <a:ext cx="10464802" cy="29819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5700"/>
              </a:lnSpc>
              <a:spcBef>
                <a:spcPts val="1200"/>
              </a:spcBef>
              <a:defRPr sz="3000">
                <a:solidFill>
                  <a:srgbClr val="000000"/>
                </a:solidFill>
                <a:latin typeface="Songti SC Regular"/>
                <a:ea typeface="Songti SC Regular"/>
                <a:cs typeface="Songti SC Regular"/>
                <a:sym typeface="Songti SC Regular"/>
              </a:defRPr>
            </a:pPr>
            <a:r>
              <a:t>学生作业成绩管理系统的主要目标是实现作业管理的规范化，提高学业管理 的效率，减少作业交接过程的延误，进而达到教师教学和学生学习水平的提高的目的。 具体来说，有如下 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3 </a:t>
            </a:r>
            <a:r>
              <a:t>个总体要求: 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系统介绍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概要设计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480765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业务流程图"/>
          <p:cNvSpPr txBox="1">
            <a:spLocks noGrp="1"/>
          </p:cNvSpPr>
          <p:nvPr>
            <p:ph type="title"/>
          </p:nvPr>
        </p:nvSpPr>
        <p:spPr>
          <a:xfrm>
            <a:off x="1270000" y="-342900"/>
            <a:ext cx="10464800" cy="2438400"/>
          </a:xfrm>
          <a:prstGeom prst="rect">
            <a:avLst/>
          </a:prstGeom>
        </p:spPr>
        <p:txBody>
          <a:bodyPr/>
          <a:lstStyle/>
          <a:p>
            <a:r>
              <a:t>业务流程图</a:t>
            </a:r>
          </a:p>
        </p:txBody>
      </p:sp>
      <p:pic>
        <p:nvPicPr>
          <p:cNvPr id="129" name="业务流程图 (1).png" descr="业务流程图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9400" y="1231900"/>
            <a:ext cx="9906000" cy="9169400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顶层数据流图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顶层数据流图</a:t>
            </a:r>
          </a:p>
        </p:txBody>
      </p:sp>
      <p:pic>
        <p:nvPicPr>
          <p:cNvPr id="135" name="顶层数据流图.png" descr="顶层数据流图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4285"/>
            <a:ext cx="13004800" cy="6563631"/>
          </a:xfrm>
          <a:prstGeom prst="rect">
            <a:avLst/>
          </a:prstGeom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E-R图"/>
          <p:cNvSpPr txBox="1">
            <a:spLocks noGrp="1"/>
          </p:cNvSpPr>
          <p:nvPr>
            <p:ph type="title"/>
          </p:nvPr>
        </p:nvSpPr>
        <p:spPr>
          <a:xfrm>
            <a:off x="1269999" y="-423334"/>
            <a:ext cx="10464801" cy="2438401"/>
          </a:xfrm>
          <a:prstGeom prst="rect">
            <a:avLst/>
          </a:prstGeom>
        </p:spPr>
        <p:txBody>
          <a:bodyPr/>
          <a:lstStyle/>
          <a:p>
            <a:r>
              <a:t>E-R图</a:t>
            </a:r>
          </a:p>
        </p:txBody>
      </p:sp>
      <p:pic>
        <p:nvPicPr>
          <p:cNvPr id="138" name="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4198" y="2082461"/>
            <a:ext cx="9936404" cy="70872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概念模型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概念模型</a:t>
            </a:r>
          </a:p>
        </p:txBody>
      </p:sp>
      <p:pic>
        <p:nvPicPr>
          <p:cNvPr id="141" name="cdm.png" descr="cd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67" y="2742412"/>
            <a:ext cx="12073665" cy="42687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数据库设计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详细设计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GraphPaper">
  <a:themeElements>
    <a:clrScheme name="GraphPaper">
      <a:dk1>
        <a:srgbClr val="858585"/>
      </a:dk1>
      <a:lt1>
        <a:srgbClr val="008585"/>
      </a:lt1>
      <a:dk2>
        <a:srgbClr val="A7A7A7"/>
      </a:dk2>
      <a:lt2>
        <a:srgbClr val="535353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58585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8585"/>
            </a:solidFill>
            <a:effectLst/>
            <a:uFillTx/>
            <a:latin typeface="Marker Felt"/>
            <a:ea typeface="Marker Felt"/>
            <a:cs typeface="Marker Felt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8585"/>
            </a:solidFill>
            <a:effectLst/>
            <a:uFillTx/>
            <a:latin typeface="Marker Felt"/>
            <a:ea typeface="Marker Felt"/>
            <a:cs typeface="Marker Felt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phPaper">
  <a:themeElements>
    <a:clrScheme name="GraphPaper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58585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8585"/>
            </a:solidFill>
            <a:effectLst/>
            <a:uFillTx/>
            <a:latin typeface="Marker Felt"/>
            <a:ea typeface="Marker Felt"/>
            <a:cs typeface="Marker Felt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008585"/>
            </a:solidFill>
            <a:effectLst/>
            <a:uFillTx/>
            <a:latin typeface="Marker Felt"/>
            <a:ea typeface="Marker Felt"/>
            <a:cs typeface="Marker Felt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88</Words>
  <Application>Microsoft Office PowerPoint</Application>
  <PresentationFormat>自定义</PresentationFormat>
  <Paragraphs>46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Helvetica Neue</vt:lpstr>
      <vt:lpstr>Marker Felt</vt:lpstr>
      <vt:lpstr>Songti SC Regular</vt:lpstr>
      <vt:lpstr>Times</vt:lpstr>
      <vt:lpstr>Times New Roman</vt:lpstr>
      <vt:lpstr>GraphPaper</vt:lpstr>
      <vt:lpstr>基于B/S架构的在线学生 作业成绩管理系统</vt:lpstr>
      <vt:lpstr>总体需求分析</vt:lpstr>
      <vt:lpstr>目的</vt:lpstr>
      <vt:lpstr>概要设计</vt:lpstr>
      <vt:lpstr>业务流程图</vt:lpstr>
      <vt:lpstr>顶层数据流图</vt:lpstr>
      <vt:lpstr>E-R图</vt:lpstr>
      <vt:lpstr>概念模型</vt:lpstr>
      <vt:lpstr>详细设计</vt:lpstr>
      <vt:lpstr>组织结构图</vt:lpstr>
      <vt:lpstr>逻辑模型</vt:lpstr>
      <vt:lpstr>数据库表</vt:lpstr>
      <vt:lpstr>物理模型</vt:lpstr>
      <vt:lpstr>页面设计</vt:lpstr>
      <vt:lpstr>登陆界面</vt:lpstr>
      <vt:lpstr>个人主页</vt:lpstr>
      <vt:lpstr>信息显示界面</vt:lpstr>
      <vt:lpstr>变单查询/插入界面</vt:lpstr>
      <vt:lpstr>运行环境</vt:lpstr>
      <vt:lpstr>演示 </vt:lpstr>
      <vt:lpstr>登陆登出演示</vt:lpstr>
      <vt:lpstr>学生子系统演示</vt:lpstr>
      <vt:lpstr>教师子系统演示</vt:lpstr>
      <vt:lpstr>管理员子系统演示</vt:lpstr>
      <vt:lpstr>详细测试内容 见测试报告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基于B/S架构的在线学生 作业成绩管理系统</dc:title>
  <cp:lastModifiedBy>fall cherish</cp:lastModifiedBy>
  <cp:revision>4</cp:revision>
  <dcterms:modified xsi:type="dcterms:W3CDTF">2019-07-10T16:12:51Z</dcterms:modified>
</cp:coreProperties>
</file>