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6" r:id="rId4"/>
    <p:sldId id="267" r:id="rId5"/>
    <p:sldId id="268" r:id="rId6"/>
    <p:sldId id="258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E1E35"/>
    <a:srgbClr val="F2C315"/>
    <a:srgbClr val="93634C"/>
    <a:srgbClr val="94634C"/>
    <a:srgbClr val="EA71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1" autoAdjust="0"/>
    <p:restoredTop sz="95633" autoAdjust="0"/>
  </p:normalViewPr>
  <p:slideViewPr>
    <p:cSldViewPr>
      <p:cViewPr varScale="1">
        <p:scale>
          <a:sx n="105" d="100"/>
          <a:sy n="105" d="100"/>
        </p:scale>
        <p:origin x="-114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AF8A822E-56E3-4C87-B92F-5AED078B48D5}" type="datetimeFigureOut">
              <a:rPr lang="zh-CN" altLang="en-US"/>
              <a:pPr>
                <a:defRPr/>
              </a:pPr>
              <a:t>2016/12/16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35B6EC8A-C929-4475-AE80-D860ABBC3B5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2E00E1-1185-4FF9-937F-62BF79E8CEF4}" type="datetimeFigureOut">
              <a:rPr lang="zh-CN" altLang="en-US"/>
              <a:pPr>
                <a:defRPr/>
              </a:pPr>
              <a:t>2016/12/16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8B8E4B-F7C9-442D-9A82-BD3C345D162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0E3905-1246-4AC1-B9AA-5A7BAEA69191}" type="datetimeFigureOut">
              <a:rPr lang="zh-CN" altLang="en-US"/>
              <a:pPr>
                <a:defRPr/>
              </a:pPr>
              <a:t>2016/12/16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6225D0-EB8E-4316-A601-06634BB2A94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600F2A-E0CF-48CD-A416-CAFBAC1D53A4}" type="datetimeFigureOut">
              <a:rPr lang="zh-CN" altLang="en-US"/>
              <a:pPr>
                <a:defRPr/>
              </a:pPr>
              <a:t>2016/12/16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50896-4744-48C5-AD3D-37196D4B64F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05B83-7F47-4EDD-898B-4C2882A91D8C}" type="datetimeFigureOut">
              <a:rPr lang="zh-CN" altLang="en-US"/>
              <a:pPr>
                <a:defRPr/>
              </a:pPr>
              <a:t>2016/12/16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CD6784-566A-4C52-ADCA-716439E0740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5BD11-1946-4E19-AD7C-786FCAD80E4E}" type="datetimeFigureOut">
              <a:rPr lang="zh-CN" altLang="en-US"/>
              <a:pPr>
                <a:defRPr/>
              </a:pPr>
              <a:t>2016/12/16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724501-A69E-4868-9A4A-99B849AC3C5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63C1E-A0C9-4E68-BFED-3A5A5CAF58EB}" type="datetimeFigureOut">
              <a:rPr lang="zh-CN" altLang="en-US"/>
              <a:pPr>
                <a:defRPr/>
              </a:pPr>
              <a:t>2016/12/16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F4C054-2EFD-4B3A-B472-FC9E22A4DEB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BE3D56-7D81-4FBC-A48C-78D3E92FA702}" type="datetimeFigureOut">
              <a:rPr lang="zh-CN" altLang="en-US"/>
              <a:pPr>
                <a:defRPr/>
              </a:pPr>
              <a:t>2016/12/16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D8532-C3A7-4B8F-BC24-45DD50D387B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8F7182-A010-4D87-A5AD-FC829189BCBD}" type="datetimeFigureOut">
              <a:rPr lang="zh-CN" altLang="en-US"/>
              <a:pPr>
                <a:defRPr/>
              </a:pPr>
              <a:t>2016/12/16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96909E-12D4-421A-B99C-DF8BA676BCC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05F331-393E-4E72-A854-A827F0FEB7FF}" type="datetimeFigureOut">
              <a:rPr lang="zh-CN" altLang="en-US"/>
              <a:pPr>
                <a:defRPr/>
              </a:pPr>
              <a:t>2016/12/16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8F70E-3140-4B36-811B-128F4E2A1FE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FA290-0984-4947-9584-FA9F69456043}" type="datetimeFigureOut">
              <a:rPr lang="zh-CN" altLang="en-US"/>
              <a:pPr>
                <a:defRPr/>
              </a:pPr>
              <a:t>2016/12/16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090691-B619-4F2B-99D8-CB24856654A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8BE166-C4D8-4662-A4F5-D219B6D5026A}" type="datetimeFigureOut">
              <a:rPr lang="zh-CN" altLang="en-US"/>
              <a:pPr>
                <a:defRPr/>
              </a:pPr>
              <a:t>2016/12/16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C743B9-BE4E-4995-89CA-C3ACB2596C0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342F8F9-58C4-4D07-9070-E7879FAC6AC0}" type="datetimeFigureOut">
              <a:rPr lang="zh-CN" altLang="en-US"/>
              <a:pPr>
                <a:defRPr/>
              </a:pPr>
              <a:t>2016/12/16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D951FE4-AEA2-464C-858B-18CDAFF843D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Box 2"/>
          <p:cNvSpPr txBox="1">
            <a:spLocks noChangeArrowheads="1"/>
          </p:cNvSpPr>
          <p:nvPr/>
        </p:nvSpPr>
        <p:spPr bwMode="auto">
          <a:xfrm>
            <a:off x="214313" y="6500813"/>
            <a:ext cx="385762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000" kern="1500" spc="150" dirty="0">
                <a:latin typeface="微软雅黑" pitchFamily="34" charset="-122"/>
                <a:ea typeface="微软雅黑" pitchFamily="34" charset="-122"/>
              </a:rPr>
              <a:t>注：文本框可根据需求改变颜色、移动位置；文字可编辑</a:t>
            </a:r>
          </a:p>
          <a:p>
            <a:pPr>
              <a:defRPr/>
            </a:pP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TextBox 6"/>
          <p:cNvSpPr txBox="1">
            <a:spLocks noChangeArrowheads="1"/>
          </p:cNvSpPr>
          <p:nvPr/>
        </p:nvSpPr>
        <p:spPr bwMode="auto">
          <a:xfrm>
            <a:off x="3071813" y="4572000"/>
            <a:ext cx="4857750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en-US" sz="1200"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                     sc.chinaz.com</a:t>
            </a:r>
          </a:p>
          <a:p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                         站长素材</a:t>
            </a:r>
          </a:p>
          <a:p>
            <a:endParaRPr lang="zh-CN" altLang="en-US"/>
          </a:p>
          <a:p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组合 14"/>
          <p:cNvGrpSpPr>
            <a:grpSpLocks/>
          </p:cNvGrpSpPr>
          <p:nvPr/>
        </p:nvGrpSpPr>
        <p:grpSpPr bwMode="auto">
          <a:xfrm>
            <a:off x="1143000" y="1760538"/>
            <a:ext cx="7134225" cy="3311525"/>
            <a:chOff x="1008063" y="2114550"/>
            <a:chExt cx="9548812" cy="4432300"/>
          </a:xfrm>
        </p:grpSpPr>
        <p:sp>
          <p:nvSpPr>
            <p:cNvPr id="11274" name="AutoShape 2"/>
            <p:cNvSpPr>
              <a:spLocks noChangeArrowheads="1"/>
            </p:cNvSpPr>
            <p:nvPr/>
          </p:nvSpPr>
          <p:spPr bwMode="auto">
            <a:xfrm>
              <a:off x="1008063" y="2687638"/>
              <a:ext cx="5611812" cy="3440112"/>
            </a:xfrm>
            <a:prstGeom prst="roundRect">
              <a:avLst>
                <a:gd name="adj" fmla="val 2644"/>
              </a:avLst>
            </a:prstGeom>
            <a:solidFill>
              <a:srgbClr val="F2C315"/>
            </a:solidFill>
            <a:ln w="3175" algn="ctr">
              <a:solidFill>
                <a:srgbClr val="969696">
                  <a:alpha val="58823"/>
                </a:srgbClr>
              </a:solidFill>
              <a:round/>
              <a:headEnd/>
              <a:tailEnd/>
            </a:ln>
          </p:spPr>
          <p:txBody>
            <a:bodyPr lIns="91366" tIns="45681" rIns="91366" bIns="45681"/>
            <a:lstStyle/>
            <a:p>
              <a:pPr marL="261938" indent="-261938">
                <a:buClr>
                  <a:schemeClr val="accent2"/>
                </a:buClr>
                <a:buFont typeface="Wingdings" pitchFamily="2" charset="2"/>
                <a:buChar char="n"/>
              </a:pPr>
              <a:endParaRPr lang="zh-CN" altLang="en-US" sz="1600">
                <a:latin typeface="微软雅黑" pitchFamily="34" charset="-122"/>
                <a:ea typeface="微软雅黑" pitchFamily="34" charset="-122"/>
              </a:endParaRPr>
            </a:p>
            <a:p>
              <a:pPr marL="261938" indent="-261938">
                <a:buClr>
                  <a:schemeClr val="accent2"/>
                </a:buClr>
                <a:buFont typeface="Wingdings" pitchFamily="2" charset="2"/>
                <a:buChar char="n"/>
              </a:pPr>
              <a:endParaRPr lang="zh-CN" altLang="en-US" sz="1400">
                <a:latin typeface="微软雅黑" pitchFamily="34" charset="-122"/>
                <a:ea typeface="微软雅黑" pitchFamily="34" charset="-122"/>
              </a:endParaRPr>
            </a:p>
            <a:p>
              <a:pPr marL="261938" indent="-261938">
                <a:buClr>
                  <a:schemeClr val="accent2"/>
                </a:buClr>
                <a:buFont typeface="Wingdings" pitchFamily="2" charset="2"/>
                <a:buChar char="n"/>
              </a:pPr>
              <a:endParaRPr lang="en-US" altLang="zh-CN" sz="1400">
                <a:latin typeface="微软雅黑" pitchFamily="34" charset="-122"/>
                <a:ea typeface="微软雅黑" pitchFamily="34" charset="-122"/>
              </a:endParaRPr>
            </a:p>
            <a:p>
              <a:pPr marL="261938" indent="-261938">
                <a:buClr>
                  <a:schemeClr val="accent2"/>
                </a:buClr>
              </a:pPr>
              <a:endParaRPr lang="zh-CN" altLang="en-US" sz="1400"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1275" name="组合 11"/>
            <p:cNvGrpSpPr>
              <a:grpSpLocks/>
            </p:cNvGrpSpPr>
            <p:nvPr/>
          </p:nvGrpSpPr>
          <p:grpSpPr bwMode="auto">
            <a:xfrm>
              <a:off x="6226175" y="2114550"/>
              <a:ext cx="4330700" cy="4432300"/>
              <a:chOff x="6225411" y="1512888"/>
              <a:chExt cx="4331464" cy="4432473"/>
            </a:xfrm>
          </p:grpSpPr>
          <p:pic>
            <p:nvPicPr>
              <p:cNvPr id="11276" name="Picture 4" descr="未标题-6"/>
              <p:cNvPicPr>
                <a:picLocks noChangeAspect="1" noChangeArrowheads="1"/>
              </p:cNvPicPr>
              <p:nvPr/>
            </p:nvPicPr>
            <p:blipFill>
              <a:blip r:embed="rId2">
                <a:lum bright="84000" contrast="-100000"/>
              </a:blip>
              <a:srcRect/>
              <a:stretch>
                <a:fillRect/>
              </a:stretch>
            </p:blipFill>
            <p:spPr bwMode="auto">
              <a:xfrm>
                <a:off x="7289487" y="2101667"/>
                <a:ext cx="3267388" cy="38436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" name="Picture 5"/>
              <p:cNvPicPr>
                <a:picLocks noChangeAspect="1" noChangeArrowheads="1"/>
              </p:cNvPicPr>
              <p:nvPr/>
            </p:nvPicPr>
            <p:blipFill>
              <a:blip r:embed="rId3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/>
              </a:blip>
              <a:srcRect b="44"/>
              <a:stretch>
                <a:fillRect/>
              </a:stretch>
            </p:blipFill>
            <p:spPr bwMode="auto">
              <a:xfrm>
                <a:off x="6225411" y="1512888"/>
                <a:ext cx="3174783" cy="4432473"/>
              </a:xfrm>
              <a:prstGeom prst="rect">
                <a:avLst/>
              </a:prstGeom>
              <a:noFill/>
              <a:ln>
                <a:noFill/>
              </a:ln>
              <a:effectLst/>
              <a:extLst/>
            </p:spPr>
          </p:pic>
        </p:grpSp>
      </p:grpSp>
      <p:sp>
        <p:nvSpPr>
          <p:cNvPr id="11267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8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9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0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1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1272" name="矩形 13"/>
          <p:cNvSpPr>
            <a:spLocks noChangeArrowheads="1"/>
          </p:cNvSpPr>
          <p:nvPr/>
        </p:nvSpPr>
        <p:spPr bwMode="auto">
          <a:xfrm>
            <a:off x="3143250" y="37861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3" name="矩形 14"/>
          <p:cNvSpPr>
            <a:spLocks noChangeArrowheads="1"/>
          </p:cNvSpPr>
          <p:nvPr/>
        </p:nvSpPr>
        <p:spPr bwMode="auto">
          <a:xfrm>
            <a:off x="2286000" y="27860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组合 44"/>
          <p:cNvGrpSpPr>
            <a:grpSpLocks/>
          </p:cNvGrpSpPr>
          <p:nvPr/>
        </p:nvGrpSpPr>
        <p:grpSpPr bwMode="auto">
          <a:xfrm>
            <a:off x="1357313" y="1857375"/>
            <a:ext cx="6805612" cy="3306763"/>
            <a:chOff x="634980" y="1716084"/>
            <a:chExt cx="8207375" cy="3987805"/>
          </a:xfrm>
        </p:grpSpPr>
        <p:grpSp>
          <p:nvGrpSpPr>
            <p:cNvPr id="12300" name="Group 7"/>
            <p:cNvGrpSpPr>
              <a:grpSpLocks/>
            </p:cNvGrpSpPr>
            <p:nvPr/>
          </p:nvGrpSpPr>
          <p:grpSpPr bwMode="auto">
            <a:xfrm>
              <a:off x="1785918" y="3000372"/>
              <a:ext cx="1092200" cy="931862"/>
              <a:chOff x="1020" y="1928"/>
              <a:chExt cx="688" cy="587"/>
            </a:xfrm>
          </p:grpSpPr>
          <p:sp>
            <p:nvSpPr>
              <p:cNvPr id="12323" name="AutoShape 8"/>
              <p:cNvSpPr>
                <a:spLocks noChangeArrowheads="1"/>
              </p:cNvSpPr>
              <p:nvPr/>
            </p:nvSpPr>
            <p:spPr bwMode="auto">
              <a:xfrm rot="-5400000">
                <a:off x="1078" y="1885"/>
                <a:ext cx="572" cy="688"/>
              </a:xfrm>
              <a:prstGeom prst="leftArrow">
                <a:avLst>
                  <a:gd name="adj1" fmla="val 50000"/>
                  <a:gd name="adj2" fmla="val 48301"/>
                </a:avLst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324" name="AutoShape 9"/>
              <p:cNvSpPr>
                <a:spLocks noChangeArrowheads="1"/>
              </p:cNvSpPr>
              <p:nvPr/>
            </p:nvSpPr>
            <p:spPr bwMode="auto">
              <a:xfrm rot="-5400000">
                <a:off x="1078" y="1905"/>
                <a:ext cx="572" cy="618"/>
              </a:xfrm>
              <a:prstGeom prst="leftArrow">
                <a:avLst>
                  <a:gd name="adj1" fmla="val 50000"/>
                  <a:gd name="adj2" fmla="val 48301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2">
                      <a:alpha val="0"/>
                    </a:schemeClr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12301" name="Group 10"/>
            <p:cNvGrpSpPr>
              <a:grpSpLocks/>
            </p:cNvGrpSpPr>
            <p:nvPr/>
          </p:nvGrpSpPr>
          <p:grpSpPr bwMode="auto">
            <a:xfrm>
              <a:off x="4214793" y="3000372"/>
              <a:ext cx="1092200" cy="931862"/>
              <a:chOff x="2550" y="1928"/>
              <a:chExt cx="688" cy="587"/>
            </a:xfrm>
          </p:grpSpPr>
          <p:sp>
            <p:nvSpPr>
              <p:cNvPr id="12321" name="AutoShape 11"/>
              <p:cNvSpPr>
                <a:spLocks noChangeArrowheads="1"/>
              </p:cNvSpPr>
              <p:nvPr/>
            </p:nvSpPr>
            <p:spPr bwMode="auto">
              <a:xfrm rot="-5400000">
                <a:off x="2608" y="1885"/>
                <a:ext cx="572" cy="688"/>
              </a:xfrm>
              <a:prstGeom prst="leftArrow">
                <a:avLst>
                  <a:gd name="adj1" fmla="val 50000"/>
                  <a:gd name="adj2" fmla="val 48301"/>
                </a:avLst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322" name="AutoShape 12"/>
              <p:cNvSpPr>
                <a:spLocks noChangeArrowheads="1"/>
              </p:cNvSpPr>
              <p:nvPr/>
            </p:nvSpPr>
            <p:spPr bwMode="auto">
              <a:xfrm rot="-5400000">
                <a:off x="2608" y="1905"/>
                <a:ext cx="572" cy="618"/>
              </a:xfrm>
              <a:prstGeom prst="leftArrow">
                <a:avLst>
                  <a:gd name="adj1" fmla="val 50000"/>
                  <a:gd name="adj2" fmla="val 48301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2">
                      <a:alpha val="0"/>
                    </a:schemeClr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12302" name="Group 13"/>
            <p:cNvGrpSpPr>
              <a:grpSpLocks/>
            </p:cNvGrpSpPr>
            <p:nvPr/>
          </p:nvGrpSpPr>
          <p:grpSpPr bwMode="auto">
            <a:xfrm>
              <a:off x="6627793" y="3000372"/>
              <a:ext cx="1092200" cy="931862"/>
              <a:chOff x="4070" y="1928"/>
              <a:chExt cx="688" cy="587"/>
            </a:xfrm>
          </p:grpSpPr>
          <p:sp>
            <p:nvSpPr>
              <p:cNvPr id="12319" name="AutoShape 14"/>
              <p:cNvSpPr>
                <a:spLocks noChangeArrowheads="1"/>
              </p:cNvSpPr>
              <p:nvPr/>
            </p:nvSpPr>
            <p:spPr bwMode="auto">
              <a:xfrm rot="-5400000">
                <a:off x="4128" y="1885"/>
                <a:ext cx="572" cy="688"/>
              </a:xfrm>
              <a:prstGeom prst="leftArrow">
                <a:avLst>
                  <a:gd name="adj1" fmla="val 50000"/>
                  <a:gd name="adj2" fmla="val 48301"/>
                </a:avLst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320" name="AutoShape 15"/>
              <p:cNvSpPr>
                <a:spLocks noChangeArrowheads="1"/>
              </p:cNvSpPr>
              <p:nvPr/>
            </p:nvSpPr>
            <p:spPr bwMode="auto">
              <a:xfrm rot="-5400000">
                <a:off x="4128" y="1905"/>
                <a:ext cx="572" cy="618"/>
              </a:xfrm>
              <a:prstGeom prst="leftArrow">
                <a:avLst>
                  <a:gd name="adj1" fmla="val 50000"/>
                  <a:gd name="adj2" fmla="val 48301"/>
                </a:avLst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bg2">
                      <a:alpha val="0"/>
                    </a:schemeClr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grpSp>
          <p:nvGrpSpPr>
            <p:cNvPr id="12303" name="组合 19"/>
            <p:cNvGrpSpPr>
              <a:grpSpLocks/>
            </p:cNvGrpSpPr>
            <p:nvPr/>
          </p:nvGrpSpPr>
          <p:grpSpPr bwMode="auto">
            <a:xfrm>
              <a:off x="634980" y="1716084"/>
              <a:ext cx="8207375" cy="1590675"/>
              <a:chOff x="1730375" y="1844675"/>
              <a:chExt cx="8207375" cy="1590675"/>
            </a:xfrm>
          </p:grpSpPr>
          <p:sp>
            <p:nvSpPr>
              <p:cNvPr id="21" name="AutoShape 2"/>
              <p:cNvSpPr>
                <a:spLocks noChangeArrowheads="1"/>
              </p:cNvSpPr>
              <p:nvPr/>
            </p:nvSpPr>
            <p:spPr bwMode="auto">
              <a:xfrm>
                <a:off x="1730375" y="1844675"/>
                <a:ext cx="8207375" cy="1590910"/>
              </a:xfrm>
              <a:prstGeom prst="roundRect">
                <a:avLst>
                  <a:gd name="adj" fmla="val 13125"/>
                </a:avLst>
              </a:prstGeom>
              <a:solidFill>
                <a:srgbClr val="F2C315"/>
              </a:solidFill>
              <a:ln>
                <a:noFill/>
                <a:headEnd/>
                <a:tailEnd/>
              </a:ln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wrap="none" lIns="91366" tIns="45681" rIns="91366" bIns="45681" anchor="ctr"/>
              <a:lstStyle/>
              <a:p>
                <a:pPr>
                  <a:defRPr/>
                </a:pPr>
                <a:endParaRPr lang="zh-CN" altLang="en-US" sz="1500">
                  <a:latin typeface="微软雅黑" pitchFamily="34" charset="-122"/>
                </a:endParaRPr>
              </a:p>
            </p:txBody>
          </p:sp>
          <p:sp>
            <p:nvSpPr>
              <p:cNvPr id="12318" name="Line 19"/>
              <p:cNvSpPr>
                <a:spLocks noChangeShapeType="1"/>
              </p:cNvSpPr>
              <p:nvPr/>
            </p:nvSpPr>
            <p:spPr bwMode="auto">
              <a:xfrm>
                <a:off x="1730375" y="2533650"/>
                <a:ext cx="8207375" cy="0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prstDash val="dash"/>
                <a:round/>
                <a:headEnd/>
                <a:tailEnd/>
              </a:ln>
            </p:spPr>
            <p:txBody>
              <a:bodyPr lIns="91366" tIns="45681" rIns="91366" bIns="45681"/>
              <a:lstStyle/>
              <a:p>
                <a:endParaRPr lang="zh-CN" altLang="en-US"/>
              </a:p>
            </p:txBody>
          </p:sp>
        </p:grpSp>
        <p:sp>
          <p:nvSpPr>
            <p:cNvPr id="12304" name="Rectangle 21"/>
            <p:cNvSpPr>
              <a:spLocks noChangeArrowheads="1"/>
            </p:cNvSpPr>
            <p:nvPr/>
          </p:nvSpPr>
          <p:spPr bwMode="auto">
            <a:xfrm>
              <a:off x="4163993" y="4381497"/>
              <a:ext cx="1187450" cy="973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1366" tIns="45681" rIns="91366" bIns="45681" anchor="ctr"/>
            <a:lstStyle/>
            <a:p>
              <a:r>
                <a:rPr lang="zh-CN" altLang="en-US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单击添加</a:t>
              </a:r>
            </a:p>
          </p:txBody>
        </p:sp>
        <p:grpSp>
          <p:nvGrpSpPr>
            <p:cNvPr id="12305" name="Group 3"/>
            <p:cNvGrpSpPr>
              <a:grpSpLocks/>
            </p:cNvGrpSpPr>
            <p:nvPr/>
          </p:nvGrpSpPr>
          <p:grpSpPr bwMode="auto">
            <a:xfrm>
              <a:off x="1385868" y="4087812"/>
              <a:ext cx="1873250" cy="1616077"/>
              <a:chOff x="3608" y="1699"/>
              <a:chExt cx="1180" cy="1018"/>
            </a:xfrm>
          </p:grpSpPr>
          <p:sp>
            <p:nvSpPr>
              <p:cNvPr id="12314" name="Oval 4"/>
              <p:cNvSpPr>
                <a:spLocks noChangeArrowheads="1"/>
              </p:cNvSpPr>
              <p:nvPr/>
            </p:nvSpPr>
            <p:spPr bwMode="auto">
              <a:xfrm flipV="1">
                <a:off x="3608" y="2448"/>
                <a:ext cx="1180" cy="269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315" name="Oval 5"/>
              <p:cNvSpPr>
                <a:spLocks noChangeArrowheads="1"/>
              </p:cNvSpPr>
              <p:nvPr/>
            </p:nvSpPr>
            <p:spPr bwMode="gray">
              <a:xfrm>
                <a:off x="3753" y="1699"/>
                <a:ext cx="899" cy="898"/>
              </a:xfrm>
              <a:prstGeom prst="ellipse">
                <a:avLst/>
              </a:prstGeom>
              <a:solidFill>
                <a:srgbClr val="CE1E35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316" name="Freeform 6"/>
              <p:cNvSpPr>
                <a:spLocks/>
              </p:cNvSpPr>
              <p:nvPr/>
            </p:nvSpPr>
            <p:spPr bwMode="gray">
              <a:xfrm>
                <a:off x="3857" y="1724"/>
                <a:ext cx="694" cy="338"/>
              </a:xfrm>
              <a:custGeom>
                <a:avLst/>
                <a:gdLst>
                  <a:gd name="T0" fmla="*/ 14 w 1321"/>
                  <a:gd name="T1" fmla="*/ 2 h 712"/>
                  <a:gd name="T2" fmla="*/ 15 w 1321"/>
                  <a:gd name="T3" fmla="*/ 2 h 712"/>
                  <a:gd name="T4" fmla="*/ 15 w 1321"/>
                  <a:gd name="T5" fmla="*/ 2 h 712"/>
                  <a:gd name="T6" fmla="*/ 15 w 1321"/>
                  <a:gd name="T7" fmla="*/ 3 h 712"/>
                  <a:gd name="T8" fmla="*/ 14 w 1321"/>
                  <a:gd name="T9" fmla="*/ 3 h 712"/>
                  <a:gd name="T10" fmla="*/ 14 w 1321"/>
                  <a:gd name="T11" fmla="*/ 3 h 712"/>
                  <a:gd name="T12" fmla="*/ 14 w 1321"/>
                  <a:gd name="T13" fmla="*/ 3 h 712"/>
                  <a:gd name="T14" fmla="*/ 13 w 1321"/>
                  <a:gd name="T15" fmla="*/ 3 h 712"/>
                  <a:gd name="T16" fmla="*/ 13 w 1321"/>
                  <a:gd name="T17" fmla="*/ 4 h 712"/>
                  <a:gd name="T18" fmla="*/ 12 w 1321"/>
                  <a:gd name="T19" fmla="*/ 4 h 712"/>
                  <a:gd name="T20" fmla="*/ 12 w 1321"/>
                  <a:gd name="T21" fmla="*/ 4 h 712"/>
                  <a:gd name="T22" fmla="*/ 11 w 1321"/>
                  <a:gd name="T23" fmla="*/ 4 h 712"/>
                  <a:gd name="T24" fmla="*/ 10 w 1321"/>
                  <a:gd name="T25" fmla="*/ 4 h 712"/>
                  <a:gd name="T26" fmla="*/ 9 w 1321"/>
                  <a:gd name="T27" fmla="*/ 4 h 712"/>
                  <a:gd name="T28" fmla="*/ 9 w 1321"/>
                  <a:gd name="T29" fmla="*/ 4 h 712"/>
                  <a:gd name="T30" fmla="*/ 5 w 1321"/>
                  <a:gd name="T31" fmla="*/ 4 h 712"/>
                  <a:gd name="T32" fmla="*/ 5 w 1321"/>
                  <a:gd name="T33" fmla="*/ 4 h 712"/>
                  <a:gd name="T34" fmla="*/ 4 w 1321"/>
                  <a:gd name="T35" fmla="*/ 4 h 712"/>
                  <a:gd name="T36" fmla="*/ 4 w 1321"/>
                  <a:gd name="T37" fmla="*/ 4 h 712"/>
                  <a:gd name="T38" fmla="*/ 3 w 1321"/>
                  <a:gd name="T39" fmla="*/ 4 h 712"/>
                  <a:gd name="T40" fmla="*/ 3 w 1321"/>
                  <a:gd name="T41" fmla="*/ 4 h 712"/>
                  <a:gd name="T42" fmla="*/ 2 w 1321"/>
                  <a:gd name="T43" fmla="*/ 4 h 712"/>
                  <a:gd name="T44" fmla="*/ 2 w 1321"/>
                  <a:gd name="T45" fmla="*/ 4 h 712"/>
                  <a:gd name="T46" fmla="*/ 1 w 1321"/>
                  <a:gd name="T47" fmla="*/ 4 h 712"/>
                  <a:gd name="T48" fmla="*/ 1 w 1321"/>
                  <a:gd name="T49" fmla="*/ 3 h 712"/>
                  <a:gd name="T50" fmla="*/ 1 w 1321"/>
                  <a:gd name="T51" fmla="*/ 3 h 712"/>
                  <a:gd name="T52" fmla="*/ 1 w 1321"/>
                  <a:gd name="T53" fmla="*/ 3 h 712"/>
                  <a:gd name="T54" fmla="*/ 1 w 1321"/>
                  <a:gd name="T55" fmla="*/ 3 h 712"/>
                  <a:gd name="T56" fmla="*/ 0 w 1321"/>
                  <a:gd name="T57" fmla="*/ 3 h 712"/>
                  <a:gd name="T58" fmla="*/ 0 w 1321"/>
                  <a:gd name="T59" fmla="*/ 3 h 712"/>
                  <a:gd name="T60" fmla="*/ 1 w 1321"/>
                  <a:gd name="T61" fmla="*/ 3 h 712"/>
                  <a:gd name="T62" fmla="*/ 1 w 1321"/>
                  <a:gd name="T63" fmla="*/ 2 h 712"/>
                  <a:gd name="T64" fmla="*/ 1 w 1321"/>
                  <a:gd name="T65" fmla="*/ 2 h 712"/>
                  <a:gd name="T66" fmla="*/ 1 w 1321"/>
                  <a:gd name="T67" fmla="*/ 1 h 712"/>
                  <a:gd name="T68" fmla="*/ 2 w 1321"/>
                  <a:gd name="T69" fmla="*/ 1 h 712"/>
                  <a:gd name="T70" fmla="*/ 2 w 1321"/>
                  <a:gd name="T71" fmla="*/ 1 h 712"/>
                  <a:gd name="T72" fmla="*/ 3 w 1321"/>
                  <a:gd name="T73" fmla="*/ 0 h 712"/>
                  <a:gd name="T74" fmla="*/ 4 w 1321"/>
                  <a:gd name="T75" fmla="*/ 0 h 712"/>
                  <a:gd name="T76" fmla="*/ 5 w 1321"/>
                  <a:gd name="T77" fmla="*/ 0 h 712"/>
                  <a:gd name="T78" fmla="*/ 6 w 1321"/>
                  <a:gd name="T79" fmla="*/ 0 h 712"/>
                  <a:gd name="T80" fmla="*/ 6 w 1321"/>
                  <a:gd name="T81" fmla="*/ 0 h 712"/>
                  <a:gd name="T82" fmla="*/ 7 w 1321"/>
                  <a:gd name="T83" fmla="*/ 0 h 712"/>
                  <a:gd name="T84" fmla="*/ 7 w 1321"/>
                  <a:gd name="T85" fmla="*/ 0 h 712"/>
                  <a:gd name="T86" fmla="*/ 8 w 1321"/>
                  <a:gd name="T87" fmla="*/ 0 h 712"/>
                  <a:gd name="T88" fmla="*/ 9 w 1321"/>
                  <a:gd name="T89" fmla="*/ 0 h 712"/>
                  <a:gd name="T90" fmla="*/ 10 w 1321"/>
                  <a:gd name="T91" fmla="*/ 0 h 712"/>
                  <a:gd name="T92" fmla="*/ 11 w 1321"/>
                  <a:gd name="T93" fmla="*/ 0 h 712"/>
                  <a:gd name="T94" fmla="*/ 12 w 1321"/>
                  <a:gd name="T95" fmla="*/ 0 h 712"/>
                  <a:gd name="T96" fmla="*/ 13 w 1321"/>
                  <a:gd name="T97" fmla="*/ 1 h 712"/>
                  <a:gd name="T98" fmla="*/ 13 w 1321"/>
                  <a:gd name="T99" fmla="*/ 1 h 712"/>
                  <a:gd name="T100" fmla="*/ 14 w 1321"/>
                  <a:gd name="T101" fmla="*/ 2 h 712"/>
                  <a:gd name="T102" fmla="*/ 14 w 1321"/>
                  <a:gd name="T103" fmla="*/ 2 h 712"/>
                  <a:gd name="T104" fmla="*/ 14 w 1321"/>
                  <a:gd name="T105" fmla="*/ 2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FF0000"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2306" name="Group 23"/>
            <p:cNvGrpSpPr>
              <a:grpSpLocks/>
            </p:cNvGrpSpPr>
            <p:nvPr/>
          </p:nvGrpSpPr>
          <p:grpSpPr bwMode="auto">
            <a:xfrm>
              <a:off x="3797280" y="4087812"/>
              <a:ext cx="1873250" cy="1616077"/>
              <a:chOff x="3608" y="1699"/>
              <a:chExt cx="1180" cy="1018"/>
            </a:xfrm>
          </p:grpSpPr>
          <p:sp>
            <p:nvSpPr>
              <p:cNvPr id="12311" name="Oval 24"/>
              <p:cNvSpPr>
                <a:spLocks noChangeArrowheads="1"/>
              </p:cNvSpPr>
              <p:nvPr/>
            </p:nvSpPr>
            <p:spPr bwMode="auto">
              <a:xfrm flipV="1">
                <a:off x="3608" y="2448"/>
                <a:ext cx="1180" cy="269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312" name="Oval 25"/>
              <p:cNvSpPr>
                <a:spLocks noChangeArrowheads="1"/>
              </p:cNvSpPr>
              <p:nvPr/>
            </p:nvSpPr>
            <p:spPr bwMode="gray">
              <a:xfrm>
                <a:off x="3753" y="1699"/>
                <a:ext cx="899" cy="898"/>
              </a:xfrm>
              <a:prstGeom prst="ellipse">
                <a:avLst/>
              </a:prstGeom>
              <a:solidFill>
                <a:srgbClr val="CE1E35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313" name="Freeform 26"/>
              <p:cNvSpPr>
                <a:spLocks/>
              </p:cNvSpPr>
              <p:nvPr/>
            </p:nvSpPr>
            <p:spPr bwMode="gray">
              <a:xfrm>
                <a:off x="3857" y="1724"/>
                <a:ext cx="694" cy="338"/>
              </a:xfrm>
              <a:custGeom>
                <a:avLst/>
                <a:gdLst>
                  <a:gd name="T0" fmla="*/ 14 w 1321"/>
                  <a:gd name="T1" fmla="*/ 2 h 712"/>
                  <a:gd name="T2" fmla="*/ 15 w 1321"/>
                  <a:gd name="T3" fmla="*/ 2 h 712"/>
                  <a:gd name="T4" fmla="*/ 15 w 1321"/>
                  <a:gd name="T5" fmla="*/ 2 h 712"/>
                  <a:gd name="T6" fmla="*/ 15 w 1321"/>
                  <a:gd name="T7" fmla="*/ 3 h 712"/>
                  <a:gd name="T8" fmla="*/ 14 w 1321"/>
                  <a:gd name="T9" fmla="*/ 3 h 712"/>
                  <a:gd name="T10" fmla="*/ 14 w 1321"/>
                  <a:gd name="T11" fmla="*/ 3 h 712"/>
                  <a:gd name="T12" fmla="*/ 14 w 1321"/>
                  <a:gd name="T13" fmla="*/ 3 h 712"/>
                  <a:gd name="T14" fmla="*/ 13 w 1321"/>
                  <a:gd name="T15" fmla="*/ 3 h 712"/>
                  <a:gd name="T16" fmla="*/ 13 w 1321"/>
                  <a:gd name="T17" fmla="*/ 4 h 712"/>
                  <a:gd name="T18" fmla="*/ 12 w 1321"/>
                  <a:gd name="T19" fmla="*/ 4 h 712"/>
                  <a:gd name="T20" fmla="*/ 12 w 1321"/>
                  <a:gd name="T21" fmla="*/ 4 h 712"/>
                  <a:gd name="T22" fmla="*/ 11 w 1321"/>
                  <a:gd name="T23" fmla="*/ 4 h 712"/>
                  <a:gd name="T24" fmla="*/ 10 w 1321"/>
                  <a:gd name="T25" fmla="*/ 4 h 712"/>
                  <a:gd name="T26" fmla="*/ 9 w 1321"/>
                  <a:gd name="T27" fmla="*/ 4 h 712"/>
                  <a:gd name="T28" fmla="*/ 9 w 1321"/>
                  <a:gd name="T29" fmla="*/ 4 h 712"/>
                  <a:gd name="T30" fmla="*/ 5 w 1321"/>
                  <a:gd name="T31" fmla="*/ 4 h 712"/>
                  <a:gd name="T32" fmla="*/ 5 w 1321"/>
                  <a:gd name="T33" fmla="*/ 4 h 712"/>
                  <a:gd name="T34" fmla="*/ 4 w 1321"/>
                  <a:gd name="T35" fmla="*/ 4 h 712"/>
                  <a:gd name="T36" fmla="*/ 4 w 1321"/>
                  <a:gd name="T37" fmla="*/ 4 h 712"/>
                  <a:gd name="T38" fmla="*/ 3 w 1321"/>
                  <a:gd name="T39" fmla="*/ 4 h 712"/>
                  <a:gd name="T40" fmla="*/ 3 w 1321"/>
                  <a:gd name="T41" fmla="*/ 4 h 712"/>
                  <a:gd name="T42" fmla="*/ 2 w 1321"/>
                  <a:gd name="T43" fmla="*/ 4 h 712"/>
                  <a:gd name="T44" fmla="*/ 2 w 1321"/>
                  <a:gd name="T45" fmla="*/ 4 h 712"/>
                  <a:gd name="T46" fmla="*/ 1 w 1321"/>
                  <a:gd name="T47" fmla="*/ 4 h 712"/>
                  <a:gd name="T48" fmla="*/ 1 w 1321"/>
                  <a:gd name="T49" fmla="*/ 3 h 712"/>
                  <a:gd name="T50" fmla="*/ 1 w 1321"/>
                  <a:gd name="T51" fmla="*/ 3 h 712"/>
                  <a:gd name="T52" fmla="*/ 1 w 1321"/>
                  <a:gd name="T53" fmla="*/ 3 h 712"/>
                  <a:gd name="T54" fmla="*/ 1 w 1321"/>
                  <a:gd name="T55" fmla="*/ 3 h 712"/>
                  <a:gd name="T56" fmla="*/ 0 w 1321"/>
                  <a:gd name="T57" fmla="*/ 3 h 712"/>
                  <a:gd name="T58" fmla="*/ 0 w 1321"/>
                  <a:gd name="T59" fmla="*/ 3 h 712"/>
                  <a:gd name="T60" fmla="*/ 1 w 1321"/>
                  <a:gd name="T61" fmla="*/ 3 h 712"/>
                  <a:gd name="T62" fmla="*/ 1 w 1321"/>
                  <a:gd name="T63" fmla="*/ 2 h 712"/>
                  <a:gd name="T64" fmla="*/ 1 w 1321"/>
                  <a:gd name="T65" fmla="*/ 2 h 712"/>
                  <a:gd name="T66" fmla="*/ 1 w 1321"/>
                  <a:gd name="T67" fmla="*/ 1 h 712"/>
                  <a:gd name="T68" fmla="*/ 2 w 1321"/>
                  <a:gd name="T69" fmla="*/ 1 h 712"/>
                  <a:gd name="T70" fmla="*/ 2 w 1321"/>
                  <a:gd name="T71" fmla="*/ 1 h 712"/>
                  <a:gd name="T72" fmla="*/ 3 w 1321"/>
                  <a:gd name="T73" fmla="*/ 0 h 712"/>
                  <a:gd name="T74" fmla="*/ 4 w 1321"/>
                  <a:gd name="T75" fmla="*/ 0 h 712"/>
                  <a:gd name="T76" fmla="*/ 5 w 1321"/>
                  <a:gd name="T77" fmla="*/ 0 h 712"/>
                  <a:gd name="T78" fmla="*/ 6 w 1321"/>
                  <a:gd name="T79" fmla="*/ 0 h 712"/>
                  <a:gd name="T80" fmla="*/ 6 w 1321"/>
                  <a:gd name="T81" fmla="*/ 0 h 712"/>
                  <a:gd name="T82" fmla="*/ 7 w 1321"/>
                  <a:gd name="T83" fmla="*/ 0 h 712"/>
                  <a:gd name="T84" fmla="*/ 7 w 1321"/>
                  <a:gd name="T85" fmla="*/ 0 h 712"/>
                  <a:gd name="T86" fmla="*/ 8 w 1321"/>
                  <a:gd name="T87" fmla="*/ 0 h 712"/>
                  <a:gd name="T88" fmla="*/ 9 w 1321"/>
                  <a:gd name="T89" fmla="*/ 0 h 712"/>
                  <a:gd name="T90" fmla="*/ 10 w 1321"/>
                  <a:gd name="T91" fmla="*/ 0 h 712"/>
                  <a:gd name="T92" fmla="*/ 11 w 1321"/>
                  <a:gd name="T93" fmla="*/ 0 h 712"/>
                  <a:gd name="T94" fmla="*/ 12 w 1321"/>
                  <a:gd name="T95" fmla="*/ 0 h 712"/>
                  <a:gd name="T96" fmla="*/ 13 w 1321"/>
                  <a:gd name="T97" fmla="*/ 1 h 712"/>
                  <a:gd name="T98" fmla="*/ 13 w 1321"/>
                  <a:gd name="T99" fmla="*/ 1 h 712"/>
                  <a:gd name="T100" fmla="*/ 14 w 1321"/>
                  <a:gd name="T101" fmla="*/ 2 h 712"/>
                  <a:gd name="T102" fmla="*/ 14 w 1321"/>
                  <a:gd name="T103" fmla="*/ 2 h 712"/>
                  <a:gd name="T104" fmla="*/ 14 w 1321"/>
                  <a:gd name="T105" fmla="*/ 2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FF0000"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12307" name="Group 28"/>
            <p:cNvGrpSpPr>
              <a:grpSpLocks/>
            </p:cNvGrpSpPr>
            <p:nvPr/>
          </p:nvGrpSpPr>
          <p:grpSpPr bwMode="auto">
            <a:xfrm>
              <a:off x="6248380" y="4087812"/>
              <a:ext cx="1873250" cy="1616077"/>
              <a:chOff x="3608" y="1699"/>
              <a:chExt cx="1180" cy="1018"/>
            </a:xfrm>
          </p:grpSpPr>
          <p:sp>
            <p:nvSpPr>
              <p:cNvPr id="12308" name="Oval 29"/>
              <p:cNvSpPr>
                <a:spLocks noChangeArrowheads="1"/>
              </p:cNvSpPr>
              <p:nvPr/>
            </p:nvSpPr>
            <p:spPr bwMode="auto">
              <a:xfrm flipV="1">
                <a:off x="3608" y="2448"/>
                <a:ext cx="1180" cy="269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bg1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309" name="Oval 30"/>
              <p:cNvSpPr>
                <a:spLocks noChangeArrowheads="1"/>
              </p:cNvSpPr>
              <p:nvPr/>
            </p:nvSpPr>
            <p:spPr bwMode="gray">
              <a:xfrm>
                <a:off x="3753" y="1699"/>
                <a:ext cx="899" cy="898"/>
              </a:xfrm>
              <a:prstGeom prst="ellipse">
                <a:avLst/>
              </a:prstGeom>
              <a:solidFill>
                <a:srgbClr val="CE1E35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2310" name="Freeform 31"/>
              <p:cNvSpPr>
                <a:spLocks/>
              </p:cNvSpPr>
              <p:nvPr/>
            </p:nvSpPr>
            <p:spPr bwMode="gray">
              <a:xfrm>
                <a:off x="3857" y="1724"/>
                <a:ext cx="694" cy="338"/>
              </a:xfrm>
              <a:custGeom>
                <a:avLst/>
                <a:gdLst>
                  <a:gd name="T0" fmla="*/ 14 w 1321"/>
                  <a:gd name="T1" fmla="*/ 2 h 712"/>
                  <a:gd name="T2" fmla="*/ 15 w 1321"/>
                  <a:gd name="T3" fmla="*/ 2 h 712"/>
                  <a:gd name="T4" fmla="*/ 15 w 1321"/>
                  <a:gd name="T5" fmla="*/ 2 h 712"/>
                  <a:gd name="T6" fmla="*/ 15 w 1321"/>
                  <a:gd name="T7" fmla="*/ 3 h 712"/>
                  <a:gd name="T8" fmla="*/ 14 w 1321"/>
                  <a:gd name="T9" fmla="*/ 3 h 712"/>
                  <a:gd name="T10" fmla="*/ 14 w 1321"/>
                  <a:gd name="T11" fmla="*/ 3 h 712"/>
                  <a:gd name="T12" fmla="*/ 14 w 1321"/>
                  <a:gd name="T13" fmla="*/ 3 h 712"/>
                  <a:gd name="T14" fmla="*/ 13 w 1321"/>
                  <a:gd name="T15" fmla="*/ 3 h 712"/>
                  <a:gd name="T16" fmla="*/ 13 w 1321"/>
                  <a:gd name="T17" fmla="*/ 4 h 712"/>
                  <a:gd name="T18" fmla="*/ 12 w 1321"/>
                  <a:gd name="T19" fmla="*/ 4 h 712"/>
                  <a:gd name="T20" fmla="*/ 12 w 1321"/>
                  <a:gd name="T21" fmla="*/ 4 h 712"/>
                  <a:gd name="T22" fmla="*/ 11 w 1321"/>
                  <a:gd name="T23" fmla="*/ 4 h 712"/>
                  <a:gd name="T24" fmla="*/ 10 w 1321"/>
                  <a:gd name="T25" fmla="*/ 4 h 712"/>
                  <a:gd name="T26" fmla="*/ 9 w 1321"/>
                  <a:gd name="T27" fmla="*/ 4 h 712"/>
                  <a:gd name="T28" fmla="*/ 9 w 1321"/>
                  <a:gd name="T29" fmla="*/ 4 h 712"/>
                  <a:gd name="T30" fmla="*/ 5 w 1321"/>
                  <a:gd name="T31" fmla="*/ 4 h 712"/>
                  <a:gd name="T32" fmla="*/ 5 w 1321"/>
                  <a:gd name="T33" fmla="*/ 4 h 712"/>
                  <a:gd name="T34" fmla="*/ 4 w 1321"/>
                  <a:gd name="T35" fmla="*/ 4 h 712"/>
                  <a:gd name="T36" fmla="*/ 4 w 1321"/>
                  <a:gd name="T37" fmla="*/ 4 h 712"/>
                  <a:gd name="T38" fmla="*/ 3 w 1321"/>
                  <a:gd name="T39" fmla="*/ 4 h 712"/>
                  <a:gd name="T40" fmla="*/ 3 w 1321"/>
                  <a:gd name="T41" fmla="*/ 4 h 712"/>
                  <a:gd name="T42" fmla="*/ 2 w 1321"/>
                  <a:gd name="T43" fmla="*/ 4 h 712"/>
                  <a:gd name="T44" fmla="*/ 2 w 1321"/>
                  <a:gd name="T45" fmla="*/ 4 h 712"/>
                  <a:gd name="T46" fmla="*/ 1 w 1321"/>
                  <a:gd name="T47" fmla="*/ 4 h 712"/>
                  <a:gd name="T48" fmla="*/ 1 w 1321"/>
                  <a:gd name="T49" fmla="*/ 3 h 712"/>
                  <a:gd name="T50" fmla="*/ 1 w 1321"/>
                  <a:gd name="T51" fmla="*/ 3 h 712"/>
                  <a:gd name="T52" fmla="*/ 1 w 1321"/>
                  <a:gd name="T53" fmla="*/ 3 h 712"/>
                  <a:gd name="T54" fmla="*/ 1 w 1321"/>
                  <a:gd name="T55" fmla="*/ 3 h 712"/>
                  <a:gd name="T56" fmla="*/ 0 w 1321"/>
                  <a:gd name="T57" fmla="*/ 3 h 712"/>
                  <a:gd name="T58" fmla="*/ 0 w 1321"/>
                  <a:gd name="T59" fmla="*/ 3 h 712"/>
                  <a:gd name="T60" fmla="*/ 1 w 1321"/>
                  <a:gd name="T61" fmla="*/ 3 h 712"/>
                  <a:gd name="T62" fmla="*/ 1 w 1321"/>
                  <a:gd name="T63" fmla="*/ 2 h 712"/>
                  <a:gd name="T64" fmla="*/ 1 w 1321"/>
                  <a:gd name="T65" fmla="*/ 2 h 712"/>
                  <a:gd name="T66" fmla="*/ 1 w 1321"/>
                  <a:gd name="T67" fmla="*/ 1 h 712"/>
                  <a:gd name="T68" fmla="*/ 2 w 1321"/>
                  <a:gd name="T69" fmla="*/ 1 h 712"/>
                  <a:gd name="T70" fmla="*/ 2 w 1321"/>
                  <a:gd name="T71" fmla="*/ 1 h 712"/>
                  <a:gd name="T72" fmla="*/ 3 w 1321"/>
                  <a:gd name="T73" fmla="*/ 0 h 712"/>
                  <a:gd name="T74" fmla="*/ 4 w 1321"/>
                  <a:gd name="T75" fmla="*/ 0 h 712"/>
                  <a:gd name="T76" fmla="*/ 5 w 1321"/>
                  <a:gd name="T77" fmla="*/ 0 h 712"/>
                  <a:gd name="T78" fmla="*/ 6 w 1321"/>
                  <a:gd name="T79" fmla="*/ 0 h 712"/>
                  <a:gd name="T80" fmla="*/ 6 w 1321"/>
                  <a:gd name="T81" fmla="*/ 0 h 712"/>
                  <a:gd name="T82" fmla="*/ 7 w 1321"/>
                  <a:gd name="T83" fmla="*/ 0 h 712"/>
                  <a:gd name="T84" fmla="*/ 7 w 1321"/>
                  <a:gd name="T85" fmla="*/ 0 h 712"/>
                  <a:gd name="T86" fmla="*/ 8 w 1321"/>
                  <a:gd name="T87" fmla="*/ 0 h 712"/>
                  <a:gd name="T88" fmla="*/ 9 w 1321"/>
                  <a:gd name="T89" fmla="*/ 0 h 712"/>
                  <a:gd name="T90" fmla="*/ 10 w 1321"/>
                  <a:gd name="T91" fmla="*/ 0 h 712"/>
                  <a:gd name="T92" fmla="*/ 11 w 1321"/>
                  <a:gd name="T93" fmla="*/ 0 h 712"/>
                  <a:gd name="T94" fmla="*/ 12 w 1321"/>
                  <a:gd name="T95" fmla="*/ 0 h 712"/>
                  <a:gd name="T96" fmla="*/ 13 w 1321"/>
                  <a:gd name="T97" fmla="*/ 1 h 712"/>
                  <a:gd name="T98" fmla="*/ 13 w 1321"/>
                  <a:gd name="T99" fmla="*/ 1 h 712"/>
                  <a:gd name="T100" fmla="*/ 14 w 1321"/>
                  <a:gd name="T101" fmla="*/ 2 h 712"/>
                  <a:gd name="T102" fmla="*/ 14 w 1321"/>
                  <a:gd name="T103" fmla="*/ 2 h 712"/>
                  <a:gd name="T104" fmla="*/ 14 w 1321"/>
                  <a:gd name="T105" fmla="*/ 2 h 7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321"/>
                  <a:gd name="T160" fmla="*/ 0 h 712"/>
                  <a:gd name="T161" fmla="*/ 1321 w 1321"/>
                  <a:gd name="T162" fmla="*/ 712 h 7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100000">
                    <a:srgbClr val="FF0000">
                      <a:alpha val="0"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12291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2292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2293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2294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2295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2296" name="矩形 12"/>
          <p:cNvSpPr>
            <a:spLocks noChangeArrowheads="1"/>
          </p:cNvSpPr>
          <p:nvPr/>
        </p:nvSpPr>
        <p:spPr bwMode="auto">
          <a:xfrm>
            <a:off x="2000250" y="4429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2297" name="矩形 13"/>
          <p:cNvSpPr>
            <a:spLocks noChangeArrowheads="1"/>
          </p:cNvSpPr>
          <p:nvPr/>
        </p:nvSpPr>
        <p:spPr bwMode="auto">
          <a:xfrm>
            <a:off x="6072188" y="44291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2298" name="矩形 14"/>
          <p:cNvSpPr>
            <a:spLocks noChangeArrowheads="1"/>
          </p:cNvSpPr>
          <p:nvPr/>
        </p:nvSpPr>
        <p:spPr bwMode="auto">
          <a:xfrm>
            <a:off x="4143375" y="25003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2299" name="矩形 15"/>
          <p:cNvSpPr>
            <a:spLocks noChangeArrowheads="1"/>
          </p:cNvSpPr>
          <p:nvPr/>
        </p:nvSpPr>
        <p:spPr bwMode="auto">
          <a:xfrm>
            <a:off x="4000500" y="4429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组合 12"/>
          <p:cNvGrpSpPr>
            <a:grpSpLocks/>
          </p:cNvGrpSpPr>
          <p:nvPr/>
        </p:nvGrpSpPr>
        <p:grpSpPr bwMode="auto">
          <a:xfrm>
            <a:off x="2071688" y="1357313"/>
            <a:ext cx="4946650" cy="3832225"/>
            <a:chOff x="3075302" y="1314434"/>
            <a:chExt cx="6736350" cy="5567510"/>
          </a:xfrm>
        </p:grpSpPr>
        <p:pic>
          <p:nvPicPr>
            <p:cNvPr id="3081" name="图片 8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075302" y="1314434"/>
              <a:ext cx="6736350" cy="55675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82" name="Oval 65"/>
            <p:cNvSpPr>
              <a:spLocks noChangeArrowheads="1"/>
            </p:cNvSpPr>
            <p:nvPr/>
          </p:nvSpPr>
          <p:spPr bwMode="auto">
            <a:xfrm>
              <a:off x="6601953" y="6513634"/>
              <a:ext cx="2249914" cy="266707"/>
            </a:xfrm>
            <a:prstGeom prst="ellipse">
              <a:avLst/>
            </a:prstGeom>
            <a:gradFill rotWithShape="1">
              <a:gsLst>
                <a:gs pos="0">
                  <a:srgbClr val="404040"/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lIns="102860" tIns="51429" rIns="102860" bIns="51429" anchor="ctr"/>
            <a:lstStyle/>
            <a:p>
              <a:endParaRPr lang="zh-CN" altLang="en-US">
                <a:solidFill>
                  <a:srgbClr val="000000"/>
                </a:solidFill>
              </a:endParaRPr>
            </a:p>
          </p:txBody>
        </p:sp>
      </p:grpSp>
      <p:sp>
        <p:nvSpPr>
          <p:cNvPr id="3075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6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7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8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9" name="TextBox 12"/>
          <p:cNvSpPr txBox="1">
            <a:spLocks noChangeArrowheads="1"/>
          </p:cNvSpPr>
          <p:nvPr/>
        </p:nvSpPr>
        <p:spPr bwMode="auto">
          <a:xfrm>
            <a:off x="500063" y="500063"/>
            <a:ext cx="1000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前言</a:t>
            </a:r>
          </a:p>
        </p:txBody>
      </p:sp>
      <p:pic>
        <p:nvPicPr>
          <p:cNvPr id="3080" name="图片 18" descr="1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25" y="2286000"/>
            <a:ext cx="2395538" cy="179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组合 1"/>
          <p:cNvGrpSpPr>
            <a:grpSpLocks/>
          </p:cNvGrpSpPr>
          <p:nvPr/>
        </p:nvGrpSpPr>
        <p:grpSpPr bwMode="auto">
          <a:xfrm>
            <a:off x="2862263" y="2076450"/>
            <a:ext cx="5233987" cy="1289050"/>
            <a:chOff x="3363913" y="2203450"/>
            <a:chExt cx="7277100" cy="1793875"/>
          </a:xfrm>
        </p:grpSpPr>
        <p:cxnSp>
          <p:nvCxnSpPr>
            <p:cNvPr id="4140" name="AutoShape 5"/>
            <p:cNvCxnSpPr>
              <a:cxnSpLocks noChangeShapeType="1"/>
            </p:cNvCxnSpPr>
            <p:nvPr/>
          </p:nvCxnSpPr>
          <p:spPr bwMode="auto">
            <a:xfrm flipH="1">
              <a:off x="3363913" y="2459038"/>
              <a:ext cx="2949575" cy="1538287"/>
            </a:xfrm>
            <a:prstGeom prst="straightConnector1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</p:cxnSp>
        <p:grpSp>
          <p:nvGrpSpPr>
            <p:cNvPr id="4141" name="Group 6"/>
            <p:cNvGrpSpPr>
              <a:grpSpLocks/>
            </p:cNvGrpSpPr>
            <p:nvPr/>
          </p:nvGrpSpPr>
          <p:grpSpPr bwMode="auto">
            <a:xfrm>
              <a:off x="6323013" y="2203450"/>
              <a:ext cx="4318000" cy="503238"/>
              <a:chOff x="2439" y="1489"/>
              <a:chExt cx="2720" cy="317"/>
            </a:xfrm>
          </p:grpSpPr>
          <p:sp>
            <p:nvSpPr>
              <p:cNvPr id="15" name="AutoShape 7"/>
              <p:cNvSpPr>
                <a:spLocks noChangeArrowheads="1"/>
              </p:cNvSpPr>
              <p:nvPr/>
            </p:nvSpPr>
            <p:spPr bwMode="gray">
              <a:xfrm>
                <a:off x="2480" y="1489"/>
                <a:ext cx="2679" cy="317"/>
              </a:xfrm>
              <a:prstGeom prst="roundRect">
                <a:avLst>
                  <a:gd name="adj" fmla="val 50000"/>
                </a:avLst>
              </a:prstGeom>
              <a:solidFill>
                <a:srgbClr val="CE1E35"/>
              </a:solidFill>
              <a:ln w="19050" algn="ctr">
                <a:solidFill>
                  <a:srgbClr val="C0C0C0"/>
                </a:solidFill>
                <a:round/>
                <a:headEnd/>
                <a:tailEnd/>
              </a:ln>
              <a:effectLst>
                <a:outerShdw dist="53882" dir="2700000" algn="ctr" rotWithShape="0">
                  <a:srgbClr val="292929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2000">
                  <a:latin typeface="+mj-ea"/>
                  <a:ea typeface="+mj-ea"/>
                </a:endParaRPr>
              </a:p>
            </p:txBody>
          </p:sp>
          <p:sp>
            <p:nvSpPr>
              <p:cNvPr id="16" name="Oval 8"/>
              <p:cNvSpPr>
                <a:spLocks noChangeArrowheads="1"/>
              </p:cNvSpPr>
              <p:nvPr/>
            </p:nvSpPr>
            <p:spPr bwMode="gray">
              <a:xfrm>
                <a:off x="2439" y="1575"/>
                <a:ext cx="120" cy="149"/>
              </a:xfrm>
              <a:prstGeom prst="ellipse">
                <a:avLst/>
              </a:prstGeom>
              <a:solidFill>
                <a:srgbClr val="CE1E35"/>
              </a:solidFill>
              <a:ln w="19050" algn="ctr">
                <a:solidFill>
                  <a:srgbClr val="FFFFFF"/>
                </a:solidFill>
                <a:round/>
                <a:headEnd/>
                <a:tailEnd/>
              </a:ln>
              <a:effectLst>
                <a:outerShdw dist="63500" dir="2212194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2000"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4099" name="组合 2"/>
          <p:cNvGrpSpPr>
            <a:grpSpLocks/>
          </p:cNvGrpSpPr>
          <p:nvPr/>
        </p:nvGrpSpPr>
        <p:grpSpPr bwMode="auto">
          <a:xfrm>
            <a:off x="2862263" y="2625725"/>
            <a:ext cx="5233987" cy="739775"/>
            <a:chOff x="3363913" y="2967038"/>
            <a:chExt cx="7277102" cy="1030287"/>
          </a:xfrm>
        </p:grpSpPr>
        <p:cxnSp>
          <p:nvCxnSpPr>
            <p:cNvPr id="4136" name="AutoShape 4"/>
            <p:cNvCxnSpPr>
              <a:cxnSpLocks noChangeShapeType="1"/>
            </p:cNvCxnSpPr>
            <p:nvPr/>
          </p:nvCxnSpPr>
          <p:spPr bwMode="auto">
            <a:xfrm flipH="1">
              <a:off x="3363913" y="3205163"/>
              <a:ext cx="2949575" cy="792162"/>
            </a:xfrm>
            <a:prstGeom prst="straightConnector1">
              <a:avLst/>
            </a:prstGeom>
            <a:noFill/>
            <a:ln w="38100">
              <a:solidFill>
                <a:srgbClr val="F2C315"/>
              </a:solidFill>
              <a:round/>
              <a:headEnd/>
              <a:tailEnd/>
            </a:ln>
          </p:spPr>
        </p:cxnSp>
        <p:grpSp>
          <p:nvGrpSpPr>
            <p:cNvPr id="4137" name="Group 10"/>
            <p:cNvGrpSpPr>
              <a:grpSpLocks/>
            </p:cNvGrpSpPr>
            <p:nvPr/>
          </p:nvGrpSpPr>
          <p:grpSpPr bwMode="auto">
            <a:xfrm>
              <a:off x="6323014" y="2967038"/>
              <a:ext cx="4318001" cy="503237"/>
              <a:chOff x="2439" y="1970"/>
              <a:chExt cx="2720" cy="317"/>
            </a:xfrm>
          </p:grpSpPr>
          <p:sp>
            <p:nvSpPr>
              <p:cNvPr id="22" name="AutoShape 11"/>
              <p:cNvSpPr>
                <a:spLocks noChangeArrowheads="1"/>
              </p:cNvSpPr>
              <p:nvPr/>
            </p:nvSpPr>
            <p:spPr bwMode="gray">
              <a:xfrm>
                <a:off x="2487" y="1970"/>
                <a:ext cx="2672" cy="318"/>
              </a:xfrm>
              <a:prstGeom prst="roundRect">
                <a:avLst>
                  <a:gd name="adj" fmla="val 50000"/>
                </a:avLst>
              </a:prstGeom>
              <a:solidFill>
                <a:srgbClr val="F2C315"/>
              </a:solidFill>
              <a:ln w="19050">
                <a:solidFill>
                  <a:srgbClr val="C0C0C0"/>
                </a:solidFill>
                <a:round/>
                <a:headEnd/>
                <a:tailEnd/>
              </a:ln>
              <a:effectLst>
                <a:outerShdw dist="53882" dir="2700000" algn="ctr" rotWithShape="0">
                  <a:srgbClr val="292929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2000">
                  <a:latin typeface="+mj-ea"/>
                  <a:ea typeface="+mj-ea"/>
                </a:endParaRPr>
              </a:p>
            </p:txBody>
          </p:sp>
          <p:sp>
            <p:nvSpPr>
              <p:cNvPr id="23" name="Oval 12"/>
              <p:cNvSpPr>
                <a:spLocks noChangeArrowheads="1"/>
              </p:cNvSpPr>
              <p:nvPr/>
            </p:nvSpPr>
            <p:spPr bwMode="gray">
              <a:xfrm>
                <a:off x="2439" y="2047"/>
                <a:ext cx="120" cy="148"/>
              </a:xfrm>
              <a:prstGeom prst="ellipse">
                <a:avLst/>
              </a:prstGeom>
              <a:solidFill>
                <a:srgbClr val="F2C315"/>
              </a:solidFill>
              <a:ln w="19050">
                <a:solidFill>
                  <a:srgbClr val="FFFFFF"/>
                </a:solidFill>
                <a:round/>
                <a:headEnd/>
                <a:tailEnd/>
              </a:ln>
              <a:effectLst>
                <a:outerShdw dist="63500" dir="2212194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2000"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4100" name="组合 3"/>
          <p:cNvGrpSpPr>
            <a:grpSpLocks/>
          </p:cNvGrpSpPr>
          <p:nvPr/>
        </p:nvGrpSpPr>
        <p:grpSpPr bwMode="auto">
          <a:xfrm>
            <a:off x="2862263" y="3175000"/>
            <a:ext cx="5233987" cy="361950"/>
            <a:chOff x="3363913" y="3730625"/>
            <a:chExt cx="7277102" cy="503238"/>
          </a:xfrm>
        </p:grpSpPr>
        <p:cxnSp>
          <p:nvCxnSpPr>
            <p:cNvPr id="4132" name="AutoShape 3"/>
            <p:cNvCxnSpPr>
              <a:cxnSpLocks noChangeShapeType="1"/>
            </p:cNvCxnSpPr>
            <p:nvPr/>
          </p:nvCxnSpPr>
          <p:spPr bwMode="auto">
            <a:xfrm flipV="1">
              <a:off x="3363913" y="3968750"/>
              <a:ext cx="2949575" cy="28575"/>
            </a:xfrm>
            <a:prstGeom prst="straightConnector1">
              <a:avLst/>
            </a:prstGeom>
            <a:noFill/>
            <a:ln w="38100">
              <a:solidFill>
                <a:srgbClr val="CE1E35"/>
              </a:solidFill>
              <a:round/>
              <a:headEnd/>
              <a:tailEnd/>
            </a:ln>
          </p:spPr>
        </p:cxnSp>
        <p:grpSp>
          <p:nvGrpSpPr>
            <p:cNvPr id="4133" name="Group 14"/>
            <p:cNvGrpSpPr>
              <a:grpSpLocks/>
            </p:cNvGrpSpPr>
            <p:nvPr/>
          </p:nvGrpSpPr>
          <p:grpSpPr bwMode="auto">
            <a:xfrm>
              <a:off x="6323014" y="3730625"/>
              <a:ext cx="4318001" cy="503238"/>
              <a:chOff x="2439" y="2451"/>
              <a:chExt cx="2720" cy="317"/>
            </a:xfrm>
          </p:grpSpPr>
          <p:sp>
            <p:nvSpPr>
              <p:cNvPr id="29" name="AutoShape 15"/>
              <p:cNvSpPr>
                <a:spLocks noChangeArrowheads="1"/>
              </p:cNvSpPr>
              <p:nvPr/>
            </p:nvSpPr>
            <p:spPr bwMode="gray">
              <a:xfrm>
                <a:off x="2487" y="2451"/>
                <a:ext cx="2672" cy="317"/>
              </a:xfrm>
              <a:prstGeom prst="roundRect">
                <a:avLst>
                  <a:gd name="adj" fmla="val 50000"/>
                </a:avLst>
              </a:prstGeom>
              <a:solidFill>
                <a:srgbClr val="CE1E35"/>
              </a:solidFill>
              <a:ln w="19050">
                <a:solidFill>
                  <a:srgbClr val="C0C0C0"/>
                </a:solidFill>
                <a:round/>
                <a:headEnd/>
                <a:tailEnd/>
              </a:ln>
              <a:effectLst>
                <a:outerShdw dist="53882" dir="2700000" algn="ctr" rotWithShape="0">
                  <a:srgbClr val="292929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2000">
                  <a:latin typeface="+mj-ea"/>
                  <a:ea typeface="+mj-ea"/>
                </a:endParaRPr>
              </a:p>
            </p:txBody>
          </p:sp>
          <p:sp>
            <p:nvSpPr>
              <p:cNvPr id="30" name="Oval 16"/>
              <p:cNvSpPr>
                <a:spLocks noChangeArrowheads="1"/>
              </p:cNvSpPr>
              <p:nvPr/>
            </p:nvSpPr>
            <p:spPr bwMode="gray">
              <a:xfrm>
                <a:off x="2439" y="2527"/>
                <a:ext cx="120" cy="147"/>
              </a:xfrm>
              <a:prstGeom prst="ellipse">
                <a:avLst/>
              </a:prstGeom>
              <a:solidFill>
                <a:srgbClr val="CE1E35"/>
              </a:solidFill>
              <a:ln w="19050">
                <a:solidFill>
                  <a:srgbClr val="FFFFFF"/>
                </a:solidFill>
                <a:round/>
                <a:headEnd/>
                <a:tailEnd/>
              </a:ln>
              <a:effectLst>
                <a:outerShdw dist="63500" dir="2212194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2000"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4101" name="组合 4"/>
          <p:cNvGrpSpPr>
            <a:grpSpLocks/>
          </p:cNvGrpSpPr>
          <p:nvPr/>
        </p:nvGrpSpPr>
        <p:grpSpPr bwMode="auto">
          <a:xfrm>
            <a:off x="2862263" y="3365500"/>
            <a:ext cx="5233987" cy="720725"/>
            <a:chOff x="3363913" y="3997325"/>
            <a:chExt cx="7277102" cy="1000125"/>
          </a:xfrm>
        </p:grpSpPr>
        <p:cxnSp>
          <p:nvCxnSpPr>
            <p:cNvPr id="4128" name="AutoShape 2"/>
            <p:cNvCxnSpPr>
              <a:cxnSpLocks noChangeShapeType="1"/>
            </p:cNvCxnSpPr>
            <p:nvPr/>
          </p:nvCxnSpPr>
          <p:spPr bwMode="auto">
            <a:xfrm>
              <a:off x="3363913" y="3997325"/>
              <a:ext cx="2949575" cy="735013"/>
            </a:xfrm>
            <a:prstGeom prst="straightConnector1">
              <a:avLst/>
            </a:prstGeom>
            <a:noFill/>
            <a:ln w="38100">
              <a:solidFill>
                <a:srgbClr val="F2C315"/>
              </a:solidFill>
              <a:round/>
              <a:headEnd/>
              <a:tailEnd/>
            </a:ln>
          </p:spPr>
        </p:cxnSp>
        <p:grpSp>
          <p:nvGrpSpPr>
            <p:cNvPr id="4129" name="Group 18"/>
            <p:cNvGrpSpPr>
              <a:grpSpLocks/>
            </p:cNvGrpSpPr>
            <p:nvPr/>
          </p:nvGrpSpPr>
          <p:grpSpPr bwMode="auto">
            <a:xfrm>
              <a:off x="6323014" y="4494213"/>
              <a:ext cx="4318001" cy="503237"/>
              <a:chOff x="2439" y="2932"/>
              <a:chExt cx="2720" cy="317"/>
            </a:xfrm>
          </p:grpSpPr>
          <p:sp>
            <p:nvSpPr>
              <p:cNvPr id="36" name="AutoShape 19"/>
              <p:cNvSpPr>
                <a:spLocks noChangeArrowheads="1"/>
              </p:cNvSpPr>
              <p:nvPr/>
            </p:nvSpPr>
            <p:spPr bwMode="gray">
              <a:xfrm>
                <a:off x="2487" y="2933"/>
                <a:ext cx="2672" cy="316"/>
              </a:xfrm>
              <a:prstGeom prst="roundRect">
                <a:avLst>
                  <a:gd name="adj" fmla="val 50000"/>
                </a:avLst>
              </a:prstGeom>
              <a:solidFill>
                <a:srgbClr val="F2C315"/>
              </a:solidFill>
              <a:ln w="19050">
                <a:solidFill>
                  <a:srgbClr val="C0C0C0"/>
                </a:solidFill>
                <a:round/>
                <a:headEnd/>
                <a:tailEnd/>
              </a:ln>
              <a:effectLst>
                <a:outerShdw dist="53882" dir="2700000" algn="ctr" rotWithShape="0">
                  <a:srgbClr val="292929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2000">
                  <a:latin typeface="+mj-ea"/>
                  <a:ea typeface="+mj-ea"/>
                </a:endParaRPr>
              </a:p>
            </p:txBody>
          </p:sp>
          <p:sp>
            <p:nvSpPr>
              <p:cNvPr id="37" name="Oval 20"/>
              <p:cNvSpPr>
                <a:spLocks noChangeArrowheads="1"/>
              </p:cNvSpPr>
              <p:nvPr/>
            </p:nvSpPr>
            <p:spPr bwMode="gray">
              <a:xfrm>
                <a:off x="2439" y="3009"/>
                <a:ext cx="120" cy="147"/>
              </a:xfrm>
              <a:prstGeom prst="ellipse">
                <a:avLst/>
              </a:prstGeom>
              <a:solidFill>
                <a:srgbClr val="F2C315"/>
              </a:solidFill>
              <a:ln w="19050">
                <a:solidFill>
                  <a:srgbClr val="FFFFFF"/>
                </a:solidFill>
                <a:round/>
                <a:headEnd/>
                <a:tailEnd/>
              </a:ln>
              <a:effectLst>
                <a:outerShdw dist="63500" dir="2212194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2000">
                  <a:latin typeface="+mj-ea"/>
                  <a:ea typeface="+mj-ea"/>
                </a:endParaRPr>
              </a:p>
            </p:txBody>
          </p:sp>
        </p:grpSp>
      </p:grpSp>
      <p:grpSp>
        <p:nvGrpSpPr>
          <p:cNvPr id="4102" name="组合 5"/>
          <p:cNvGrpSpPr>
            <a:grpSpLocks/>
          </p:cNvGrpSpPr>
          <p:nvPr/>
        </p:nvGrpSpPr>
        <p:grpSpPr bwMode="auto">
          <a:xfrm>
            <a:off x="2862263" y="3365500"/>
            <a:ext cx="5245100" cy="1268413"/>
            <a:chOff x="3363913" y="3997325"/>
            <a:chExt cx="7292977" cy="1763713"/>
          </a:xfrm>
        </p:grpSpPr>
        <p:grpSp>
          <p:nvGrpSpPr>
            <p:cNvPr id="4124" name="Group 22"/>
            <p:cNvGrpSpPr>
              <a:grpSpLocks/>
            </p:cNvGrpSpPr>
            <p:nvPr/>
          </p:nvGrpSpPr>
          <p:grpSpPr bwMode="auto">
            <a:xfrm>
              <a:off x="6338889" y="5257800"/>
              <a:ext cx="4318001" cy="503238"/>
              <a:chOff x="2449" y="3413"/>
              <a:chExt cx="2720" cy="317"/>
            </a:xfrm>
          </p:grpSpPr>
          <p:sp>
            <p:nvSpPr>
              <p:cNvPr id="43" name="AutoShape 23"/>
              <p:cNvSpPr>
                <a:spLocks noChangeArrowheads="1"/>
              </p:cNvSpPr>
              <p:nvPr/>
            </p:nvSpPr>
            <p:spPr bwMode="gray">
              <a:xfrm>
                <a:off x="2497" y="3413"/>
                <a:ext cx="2672" cy="317"/>
              </a:xfrm>
              <a:prstGeom prst="roundRect">
                <a:avLst>
                  <a:gd name="adj" fmla="val 50000"/>
                </a:avLst>
              </a:prstGeom>
              <a:solidFill>
                <a:srgbClr val="CE1E35"/>
              </a:solidFill>
              <a:ln w="19050">
                <a:solidFill>
                  <a:srgbClr val="C0C0C0"/>
                </a:solidFill>
                <a:round/>
                <a:headEnd/>
                <a:tailEnd/>
              </a:ln>
              <a:effectLst>
                <a:outerShdw dist="53882" dir="2700000" algn="ctr" rotWithShape="0">
                  <a:srgbClr val="292929">
                    <a:alpha val="50000"/>
                  </a:srgb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2000">
                  <a:latin typeface="+mj-ea"/>
                  <a:ea typeface="+mj-ea"/>
                </a:endParaRPr>
              </a:p>
            </p:txBody>
          </p:sp>
          <p:sp>
            <p:nvSpPr>
              <p:cNvPr id="44" name="Oval 24"/>
              <p:cNvSpPr>
                <a:spLocks noChangeArrowheads="1"/>
              </p:cNvSpPr>
              <p:nvPr/>
            </p:nvSpPr>
            <p:spPr bwMode="gray">
              <a:xfrm>
                <a:off x="2449" y="3489"/>
                <a:ext cx="120" cy="147"/>
              </a:xfrm>
              <a:prstGeom prst="ellipse">
                <a:avLst/>
              </a:prstGeom>
              <a:solidFill>
                <a:srgbClr val="CE1E35"/>
              </a:solidFill>
              <a:ln w="19050">
                <a:solidFill>
                  <a:srgbClr val="FFFFFF"/>
                </a:solidFill>
                <a:round/>
                <a:headEnd/>
                <a:tailEnd/>
              </a:ln>
              <a:effectLst>
                <a:outerShdw dist="63500" dir="2212194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 sz="2000">
                  <a:latin typeface="+mj-ea"/>
                  <a:ea typeface="+mj-ea"/>
                </a:endParaRPr>
              </a:p>
            </p:txBody>
          </p:sp>
        </p:grpSp>
        <p:cxnSp>
          <p:nvCxnSpPr>
            <p:cNvPr id="4125" name="AutoShape 26"/>
            <p:cNvCxnSpPr>
              <a:cxnSpLocks noChangeShapeType="1"/>
            </p:cNvCxnSpPr>
            <p:nvPr/>
          </p:nvCxnSpPr>
          <p:spPr bwMode="auto">
            <a:xfrm>
              <a:off x="3363913" y="3997325"/>
              <a:ext cx="2965450" cy="1498600"/>
            </a:xfrm>
            <a:prstGeom prst="straightConnector1">
              <a:avLst/>
            </a:prstGeom>
            <a:noFill/>
            <a:ln w="38100">
              <a:solidFill>
                <a:srgbClr val="CE1E35"/>
              </a:solidFill>
              <a:round/>
              <a:headEnd/>
              <a:tailEnd/>
            </a:ln>
          </p:spPr>
        </p:cxnSp>
      </p:grpSp>
      <p:grpSp>
        <p:nvGrpSpPr>
          <p:cNvPr id="4103" name="Group 27"/>
          <p:cNvGrpSpPr>
            <a:grpSpLocks/>
          </p:cNvGrpSpPr>
          <p:nvPr/>
        </p:nvGrpSpPr>
        <p:grpSpPr bwMode="auto">
          <a:xfrm>
            <a:off x="2762250" y="2252663"/>
            <a:ext cx="1681163" cy="2136775"/>
            <a:chOff x="303" y="1248"/>
            <a:chExt cx="1473" cy="1872"/>
          </a:xfrm>
        </p:grpSpPr>
        <p:sp>
          <p:nvSpPr>
            <p:cNvPr id="4115" name="Line 28"/>
            <p:cNvSpPr>
              <a:spLocks noChangeShapeType="1"/>
            </p:cNvSpPr>
            <p:nvPr/>
          </p:nvSpPr>
          <p:spPr bwMode="auto">
            <a:xfrm flipV="1">
              <a:off x="1492" y="1248"/>
              <a:ext cx="240" cy="240"/>
            </a:xfrm>
            <a:prstGeom prst="line">
              <a:avLst/>
            </a:prstGeom>
            <a:noFill/>
            <a:ln w="12700" cap="rnd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16" name="Line 29"/>
            <p:cNvSpPr>
              <a:spLocks noChangeShapeType="1"/>
            </p:cNvSpPr>
            <p:nvPr/>
          </p:nvSpPr>
          <p:spPr bwMode="auto">
            <a:xfrm>
              <a:off x="1444" y="2928"/>
              <a:ext cx="288" cy="192"/>
            </a:xfrm>
            <a:prstGeom prst="line">
              <a:avLst/>
            </a:prstGeom>
            <a:noFill/>
            <a:ln w="12700" cap="rnd">
              <a:solidFill>
                <a:srgbClr val="FFFFFF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" name="Oval 31"/>
            <p:cNvSpPr>
              <a:spLocks noChangeArrowheads="1"/>
            </p:cNvSpPr>
            <p:nvPr/>
          </p:nvSpPr>
          <p:spPr bwMode="gray">
            <a:xfrm>
              <a:off x="303" y="1923"/>
              <a:ext cx="1460" cy="519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54118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zh-CN" altLang="en-US" sz="3200"/>
            </a:p>
          </p:txBody>
        </p:sp>
        <p:sp>
          <p:nvSpPr>
            <p:cNvPr id="4118" name="Oval 32"/>
            <p:cNvSpPr>
              <a:spLocks noChangeArrowheads="1"/>
            </p:cNvSpPr>
            <p:nvPr/>
          </p:nvSpPr>
          <p:spPr bwMode="gray">
            <a:xfrm>
              <a:off x="315" y="1910"/>
              <a:ext cx="1461" cy="518"/>
            </a:xfrm>
            <a:prstGeom prst="ellipse">
              <a:avLst/>
            </a:prstGeom>
            <a:solidFill>
              <a:srgbClr val="CE1E35"/>
            </a:solidFill>
            <a:ln w="9525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zh-CN" altLang="en-US" sz="3200"/>
            </a:p>
          </p:txBody>
        </p:sp>
        <p:sp>
          <p:nvSpPr>
            <p:cNvPr id="4119" name="Oval 33"/>
            <p:cNvSpPr>
              <a:spLocks noChangeArrowheads="1"/>
            </p:cNvSpPr>
            <p:nvPr/>
          </p:nvSpPr>
          <p:spPr bwMode="gray">
            <a:xfrm>
              <a:off x="375" y="1923"/>
              <a:ext cx="1317" cy="518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zh-CN" altLang="en-US" sz="3200"/>
            </a:p>
          </p:txBody>
        </p:sp>
        <p:sp>
          <p:nvSpPr>
            <p:cNvPr id="4120" name="Oval 34"/>
            <p:cNvSpPr>
              <a:spLocks noChangeArrowheads="1"/>
            </p:cNvSpPr>
            <p:nvPr/>
          </p:nvSpPr>
          <p:spPr bwMode="gray">
            <a:xfrm>
              <a:off x="396" y="1545"/>
              <a:ext cx="1276" cy="1277"/>
            </a:xfrm>
            <a:prstGeom prst="ellipse">
              <a:avLst/>
            </a:prstGeom>
            <a:gradFill rotWithShape="1">
              <a:gsLst>
                <a:gs pos="0">
                  <a:srgbClr val="636869"/>
                </a:gs>
                <a:gs pos="100000">
                  <a:srgbClr val="D6E1E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zh-CN" altLang="en-US" sz="3200"/>
            </a:p>
          </p:txBody>
        </p:sp>
        <p:sp>
          <p:nvSpPr>
            <p:cNvPr id="4121" name="Oval 35"/>
            <p:cNvSpPr>
              <a:spLocks noChangeArrowheads="1"/>
            </p:cNvSpPr>
            <p:nvPr/>
          </p:nvSpPr>
          <p:spPr bwMode="gray">
            <a:xfrm>
              <a:off x="412" y="1552"/>
              <a:ext cx="1246" cy="1246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F1F5F5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zh-CN" altLang="en-US" sz="3200"/>
            </a:p>
          </p:txBody>
        </p:sp>
        <p:sp>
          <p:nvSpPr>
            <p:cNvPr id="4122" name="Oval 36"/>
            <p:cNvSpPr>
              <a:spLocks noChangeArrowheads="1"/>
            </p:cNvSpPr>
            <p:nvPr/>
          </p:nvSpPr>
          <p:spPr bwMode="gray">
            <a:xfrm>
              <a:off x="426" y="1564"/>
              <a:ext cx="1184" cy="1164"/>
            </a:xfrm>
            <a:prstGeom prst="ellipse">
              <a:avLst/>
            </a:prstGeom>
            <a:gradFill rotWithShape="1">
              <a:gsLst>
                <a:gs pos="0">
                  <a:srgbClr val="AAB2B3"/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zh-CN" altLang="en-US" sz="3200"/>
            </a:p>
          </p:txBody>
        </p:sp>
        <p:sp>
          <p:nvSpPr>
            <p:cNvPr id="4123" name="Oval 37"/>
            <p:cNvSpPr>
              <a:spLocks noChangeArrowheads="1"/>
            </p:cNvSpPr>
            <p:nvPr/>
          </p:nvSpPr>
          <p:spPr bwMode="gray">
            <a:xfrm>
              <a:off x="495" y="1597"/>
              <a:ext cx="1053" cy="945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D6E1E2">
                    <a:alpha val="37999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 vert="eaVert" wrap="none" anchor="ctr"/>
            <a:lstStyle/>
            <a:p>
              <a:endParaRPr lang="zh-CN" altLang="en-US" sz="3200"/>
            </a:p>
          </p:txBody>
        </p:sp>
      </p:grpSp>
      <p:pic>
        <p:nvPicPr>
          <p:cNvPr id="4104" name="Picture 2" descr="C:\Users\tec\Desktop\图片1_副本.png"/>
          <p:cNvPicPr>
            <a:picLocks noChangeAspect="1" noChangeArrowheads="1"/>
          </p:cNvPicPr>
          <p:nvPr/>
        </p:nvPicPr>
        <p:blipFill>
          <a:blip r:embed="rId2"/>
          <a:srcRect b="7288"/>
          <a:stretch>
            <a:fillRect/>
          </a:stretch>
        </p:blipFill>
        <p:spPr bwMode="auto">
          <a:xfrm>
            <a:off x="857250" y="1928813"/>
            <a:ext cx="2332038" cy="279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5" name="TextBox 12"/>
          <p:cNvSpPr txBox="1">
            <a:spLocks noChangeArrowheads="1"/>
          </p:cNvSpPr>
          <p:nvPr/>
        </p:nvSpPr>
        <p:spPr bwMode="auto">
          <a:xfrm>
            <a:off x="3214688" y="3071813"/>
            <a:ext cx="1000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4106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7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8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9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10" name="矩形 20"/>
          <p:cNvSpPr>
            <a:spLocks noChangeArrowheads="1"/>
          </p:cNvSpPr>
          <p:nvPr/>
        </p:nvSpPr>
        <p:spPr bwMode="auto">
          <a:xfrm>
            <a:off x="5715000" y="26304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4111" name="矩形 21"/>
          <p:cNvSpPr>
            <a:spLocks noChangeArrowheads="1"/>
          </p:cNvSpPr>
          <p:nvPr/>
        </p:nvSpPr>
        <p:spPr bwMode="auto">
          <a:xfrm>
            <a:off x="5716588" y="32019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4112" name="矩形 22"/>
          <p:cNvSpPr>
            <a:spLocks noChangeArrowheads="1"/>
          </p:cNvSpPr>
          <p:nvPr/>
        </p:nvSpPr>
        <p:spPr bwMode="auto">
          <a:xfrm>
            <a:off x="5715000" y="2071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4113" name="矩形 21"/>
          <p:cNvSpPr>
            <a:spLocks noChangeArrowheads="1"/>
          </p:cNvSpPr>
          <p:nvPr/>
        </p:nvSpPr>
        <p:spPr bwMode="auto">
          <a:xfrm>
            <a:off x="5715000" y="37147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4114" name="矩形 21"/>
          <p:cNvSpPr>
            <a:spLocks noChangeArrowheads="1"/>
          </p:cNvSpPr>
          <p:nvPr/>
        </p:nvSpPr>
        <p:spPr bwMode="auto">
          <a:xfrm>
            <a:off x="5716588" y="42735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组合 22"/>
          <p:cNvGrpSpPr>
            <a:grpSpLocks/>
          </p:cNvGrpSpPr>
          <p:nvPr/>
        </p:nvGrpSpPr>
        <p:grpSpPr bwMode="auto">
          <a:xfrm>
            <a:off x="-11113" y="2214563"/>
            <a:ext cx="8242301" cy="3043237"/>
            <a:chOff x="-106986" y="1785927"/>
            <a:chExt cx="10086022" cy="3724311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>
              <a:duotone>
                <a:schemeClr val="bg2">
                  <a:shade val="45000"/>
                  <a:satMod val="135000"/>
                </a:schemeClr>
                <a:prstClr val="white"/>
              </a:duotone>
              <a:extLst/>
            </a:blip>
            <a:stretch>
              <a:fillRect/>
            </a:stretch>
          </p:blipFill>
          <p:spPr bwMode="auto">
            <a:xfrm>
              <a:off x="6143636" y="1785927"/>
              <a:ext cx="3835400" cy="3679036"/>
            </a:xfrm>
            <a:prstGeom prst="rect">
              <a:avLst/>
            </a:prstGeom>
          </p:spPr>
        </p:pic>
        <p:pic>
          <p:nvPicPr>
            <p:cNvPr id="5132" name="图片 8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574936" y="1831964"/>
              <a:ext cx="3836987" cy="3678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3" name="图片 12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-106986" y="1831964"/>
              <a:ext cx="3108959" cy="3678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123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4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5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6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7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5128" name="矩形 12"/>
          <p:cNvSpPr>
            <a:spLocks noChangeArrowheads="1"/>
          </p:cNvSpPr>
          <p:nvPr/>
        </p:nvSpPr>
        <p:spPr bwMode="auto">
          <a:xfrm>
            <a:off x="2786063" y="37147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9" name="矩形 13"/>
          <p:cNvSpPr>
            <a:spLocks noChangeArrowheads="1"/>
          </p:cNvSpPr>
          <p:nvPr/>
        </p:nvSpPr>
        <p:spPr bwMode="auto">
          <a:xfrm>
            <a:off x="5643563" y="37861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0" name="矩形 15"/>
          <p:cNvSpPr>
            <a:spLocks noChangeArrowheads="1"/>
          </p:cNvSpPr>
          <p:nvPr/>
        </p:nvSpPr>
        <p:spPr bwMode="auto">
          <a:xfrm>
            <a:off x="214313" y="38576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428625" y="2209800"/>
            <a:ext cx="8351838" cy="2336800"/>
            <a:chOff x="3361283" y="3494913"/>
            <a:chExt cx="8352928" cy="2337185"/>
          </a:xfrm>
        </p:grpSpPr>
        <p:sp>
          <p:nvSpPr>
            <p:cNvPr id="12" name="圆角矩形 9"/>
            <p:cNvSpPr/>
            <p:nvPr/>
          </p:nvSpPr>
          <p:spPr>
            <a:xfrm>
              <a:off x="3361283" y="3494913"/>
              <a:ext cx="5328345" cy="1184470"/>
            </a:xfrm>
            <a:custGeom>
              <a:avLst/>
              <a:gdLst/>
              <a:ahLst/>
              <a:cxnLst/>
              <a:rect l="l" t="t" r="r" b="b"/>
              <a:pathLst>
                <a:path w="5328592" h="1184630">
                  <a:moveTo>
                    <a:pt x="4176464" y="0"/>
                  </a:moveTo>
                  <a:cubicBezTo>
                    <a:pt x="4812767" y="0"/>
                    <a:pt x="5328592" y="515825"/>
                    <a:pt x="5328592" y="1152128"/>
                  </a:cubicBezTo>
                  <a:lnTo>
                    <a:pt x="5326951" y="1184630"/>
                  </a:lnTo>
                  <a:lnTo>
                    <a:pt x="3025977" y="1184630"/>
                  </a:lnTo>
                  <a:cubicBezTo>
                    <a:pt x="3024487" y="1173855"/>
                    <a:pt x="3024336" y="1163009"/>
                    <a:pt x="3024336" y="1152128"/>
                  </a:cubicBezTo>
                  <a:lnTo>
                    <a:pt x="93304" y="1152128"/>
                  </a:lnTo>
                  <a:cubicBezTo>
                    <a:pt x="41774" y="1152128"/>
                    <a:pt x="0" y="1110354"/>
                    <a:pt x="0" y="1058824"/>
                  </a:cubicBezTo>
                  <a:lnTo>
                    <a:pt x="0" y="685619"/>
                  </a:lnTo>
                  <a:cubicBezTo>
                    <a:pt x="0" y="634089"/>
                    <a:pt x="41774" y="592315"/>
                    <a:pt x="93304" y="592315"/>
                  </a:cubicBezTo>
                  <a:lnTo>
                    <a:pt x="3169856" y="592315"/>
                  </a:lnTo>
                  <a:cubicBezTo>
                    <a:pt x="3366222" y="238884"/>
                    <a:pt x="3743446" y="0"/>
                    <a:pt x="4176464" y="0"/>
                  </a:cubicBezTo>
                  <a:close/>
                </a:path>
              </a:pathLst>
            </a:custGeom>
            <a:solidFill>
              <a:srgbClr val="CE1E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3" name="圆角矩形 8"/>
            <p:cNvSpPr/>
            <p:nvPr/>
          </p:nvSpPr>
          <p:spPr>
            <a:xfrm>
              <a:off x="6385866" y="4647628"/>
              <a:ext cx="5328345" cy="1184470"/>
            </a:xfrm>
            <a:custGeom>
              <a:avLst/>
              <a:gdLst/>
              <a:ahLst/>
              <a:cxnLst/>
              <a:rect l="l" t="t" r="r" b="b"/>
              <a:pathLst>
                <a:path w="5328592" h="1184630">
                  <a:moveTo>
                    <a:pt x="1641" y="0"/>
                  </a:moveTo>
                  <a:lnTo>
                    <a:pt x="2037520" y="0"/>
                  </a:lnTo>
                  <a:lnTo>
                    <a:pt x="2302615" y="0"/>
                  </a:lnTo>
                  <a:lnTo>
                    <a:pt x="5235288" y="0"/>
                  </a:lnTo>
                  <a:cubicBezTo>
                    <a:pt x="5286818" y="0"/>
                    <a:pt x="5328592" y="41774"/>
                    <a:pt x="5328592" y="93304"/>
                  </a:cubicBezTo>
                  <a:lnTo>
                    <a:pt x="5328592" y="466509"/>
                  </a:lnTo>
                  <a:cubicBezTo>
                    <a:pt x="5328592" y="518039"/>
                    <a:pt x="5286818" y="559813"/>
                    <a:pt x="5235288" y="559813"/>
                  </a:cubicBezTo>
                  <a:lnTo>
                    <a:pt x="2175732" y="559813"/>
                  </a:lnTo>
                  <a:cubicBezTo>
                    <a:pt x="1985125" y="931086"/>
                    <a:pt x="1598235" y="1184630"/>
                    <a:pt x="1152128" y="1184630"/>
                  </a:cubicBezTo>
                  <a:cubicBezTo>
                    <a:pt x="515825" y="1184630"/>
                    <a:pt x="0" y="668805"/>
                    <a:pt x="0" y="32502"/>
                  </a:cubicBezTo>
                  <a:cubicBezTo>
                    <a:pt x="0" y="21621"/>
                    <a:pt x="151" y="10775"/>
                    <a:pt x="1641" y="0"/>
                  </a:cubicBezTo>
                  <a:close/>
                </a:path>
              </a:pathLst>
            </a:custGeom>
            <a:solidFill>
              <a:srgbClr val="F2C3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4" name="椭圆 1"/>
            <p:cNvSpPr/>
            <p:nvPr/>
          </p:nvSpPr>
          <p:spPr>
            <a:xfrm>
              <a:off x="6601794" y="3717200"/>
              <a:ext cx="1871906" cy="962183"/>
            </a:xfrm>
            <a:custGeom>
              <a:avLst/>
              <a:gdLst/>
              <a:ahLst/>
              <a:cxnLst/>
              <a:rect l="l" t="t" r="r" b="b"/>
              <a:pathLst>
                <a:path w="2304256" h="1184630">
                  <a:moveTo>
                    <a:pt x="1152128" y="0"/>
                  </a:moveTo>
                  <a:cubicBezTo>
                    <a:pt x="1788431" y="0"/>
                    <a:pt x="2304256" y="515825"/>
                    <a:pt x="2304256" y="1152128"/>
                  </a:cubicBezTo>
                  <a:lnTo>
                    <a:pt x="2302615" y="1184630"/>
                  </a:lnTo>
                  <a:lnTo>
                    <a:pt x="1641" y="1184630"/>
                  </a:lnTo>
                  <a:cubicBezTo>
                    <a:pt x="151" y="1173855"/>
                    <a:pt x="0" y="1163009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lose/>
                </a:path>
              </a:pathLst>
            </a:custGeom>
            <a:solidFill>
              <a:srgbClr val="F2C315"/>
            </a:solidFill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5" name="椭圆 1"/>
            <p:cNvSpPr/>
            <p:nvPr/>
          </p:nvSpPr>
          <p:spPr>
            <a:xfrm flipV="1">
              <a:off x="6601794" y="4647628"/>
              <a:ext cx="1871906" cy="962183"/>
            </a:xfrm>
            <a:custGeom>
              <a:avLst/>
              <a:gdLst>
                <a:gd name="connsiteX0" fmla="*/ 1641 w 2304256"/>
                <a:gd name="connsiteY0" fmla="*/ 1184630 h 1297172"/>
                <a:gd name="connsiteX1" fmla="*/ 0 w 2304256"/>
                <a:gd name="connsiteY1" fmla="*/ 1152128 h 1297172"/>
                <a:gd name="connsiteX2" fmla="*/ 1152128 w 2304256"/>
                <a:gd name="connsiteY2" fmla="*/ 0 h 1297172"/>
                <a:gd name="connsiteX3" fmla="*/ 2304256 w 2304256"/>
                <a:gd name="connsiteY3" fmla="*/ 1152128 h 1297172"/>
                <a:gd name="connsiteX4" fmla="*/ 2302615 w 2304256"/>
                <a:gd name="connsiteY4" fmla="*/ 1184630 h 1297172"/>
                <a:gd name="connsiteX5" fmla="*/ 114183 w 2304256"/>
                <a:gd name="connsiteY5" fmla="*/ 1297172 h 1297172"/>
                <a:gd name="connsiteX0" fmla="*/ 1641 w 2304256"/>
                <a:gd name="connsiteY0" fmla="*/ 1184630 h 1184630"/>
                <a:gd name="connsiteX1" fmla="*/ 0 w 2304256"/>
                <a:gd name="connsiteY1" fmla="*/ 1152128 h 1184630"/>
                <a:gd name="connsiteX2" fmla="*/ 1152128 w 2304256"/>
                <a:gd name="connsiteY2" fmla="*/ 0 h 1184630"/>
                <a:gd name="connsiteX3" fmla="*/ 2304256 w 2304256"/>
                <a:gd name="connsiteY3" fmla="*/ 1152128 h 1184630"/>
                <a:gd name="connsiteX4" fmla="*/ 2302615 w 2304256"/>
                <a:gd name="connsiteY4" fmla="*/ 1184630 h 1184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4256" h="1184630">
                  <a:moveTo>
                    <a:pt x="1641" y="1184630"/>
                  </a:moveTo>
                  <a:cubicBezTo>
                    <a:pt x="151" y="1173855"/>
                    <a:pt x="0" y="1163009"/>
                    <a:pt x="0" y="1152128"/>
                  </a:cubicBezTo>
                  <a:cubicBezTo>
                    <a:pt x="0" y="515825"/>
                    <a:pt x="515825" y="0"/>
                    <a:pt x="1152128" y="0"/>
                  </a:cubicBezTo>
                  <a:cubicBezTo>
                    <a:pt x="1788431" y="0"/>
                    <a:pt x="2304256" y="515825"/>
                    <a:pt x="2304256" y="1152128"/>
                  </a:cubicBezTo>
                  <a:lnTo>
                    <a:pt x="2302615" y="1184630"/>
                  </a:lnTo>
                </a:path>
              </a:pathLst>
            </a:custGeom>
            <a:solidFill>
              <a:srgbClr val="CE1E35"/>
            </a:solidFill>
            <a:ln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6881230" y="3990295"/>
              <a:ext cx="1313033" cy="1313079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159" name="TextBox 10"/>
            <p:cNvSpPr txBox="1">
              <a:spLocks noChangeArrowheads="1"/>
            </p:cNvSpPr>
            <p:nvPr/>
          </p:nvSpPr>
          <p:spPr bwMode="auto">
            <a:xfrm>
              <a:off x="6862202" y="4453180"/>
              <a:ext cx="1313033" cy="4309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zh-CN" altLang="en-US" sz="2000" b="1">
                  <a:solidFill>
                    <a:srgbClr val="CE1E35"/>
                  </a:solidFill>
                  <a:latin typeface="微软雅黑" pitchFamily="34" charset="-122"/>
                  <a:ea typeface="微软雅黑" pitchFamily="34" charset="-122"/>
                </a:rPr>
                <a:t>元旦晚会</a:t>
              </a:r>
            </a:p>
          </p:txBody>
        </p:sp>
      </p:grpSp>
      <p:sp>
        <p:nvSpPr>
          <p:cNvPr id="6147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0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1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6152" name="矩形 13"/>
          <p:cNvSpPr>
            <a:spLocks noChangeArrowheads="1"/>
          </p:cNvSpPr>
          <p:nvPr/>
        </p:nvSpPr>
        <p:spPr bwMode="auto">
          <a:xfrm>
            <a:off x="6500813" y="34290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3" name="矩形 15"/>
          <p:cNvSpPr>
            <a:spLocks noChangeArrowheads="1"/>
          </p:cNvSpPr>
          <p:nvPr/>
        </p:nvSpPr>
        <p:spPr bwMode="auto">
          <a:xfrm>
            <a:off x="1214438" y="29289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组合 14"/>
          <p:cNvGrpSpPr>
            <a:grpSpLocks/>
          </p:cNvGrpSpPr>
          <p:nvPr/>
        </p:nvGrpSpPr>
        <p:grpSpPr bwMode="auto">
          <a:xfrm>
            <a:off x="993775" y="1593850"/>
            <a:ext cx="7364413" cy="3549650"/>
            <a:chOff x="1266825" y="2236788"/>
            <a:chExt cx="9102725" cy="4387850"/>
          </a:xfrm>
        </p:grpSpPr>
        <p:pic>
          <p:nvPicPr>
            <p:cNvPr id="7177" name="Picture 6" descr="图片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266825" y="2236788"/>
              <a:ext cx="9102725" cy="4387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组合 11"/>
            <p:cNvGrpSpPr>
              <a:grpSpLocks/>
            </p:cNvGrpSpPr>
            <p:nvPr/>
          </p:nvGrpSpPr>
          <p:grpSpPr bwMode="auto">
            <a:xfrm>
              <a:off x="1781181" y="3816500"/>
              <a:ext cx="4791075" cy="1008062"/>
              <a:chOff x="251520" y="3145950"/>
              <a:chExt cx="4791328" cy="1008115"/>
            </a:xfrm>
            <a:solidFill>
              <a:srgbClr val="FF0000"/>
            </a:solidFill>
          </p:grpSpPr>
          <p:sp>
            <p:nvSpPr>
              <p:cNvPr id="13" name="Rectangle 15"/>
              <p:cNvSpPr>
                <a:spLocks noChangeArrowheads="1"/>
              </p:cNvSpPr>
              <p:nvPr/>
            </p:nvSpPr>
            <p:spPr bwMode="auto">
              <a:xfrm>
                <a:off x="1099290" y="3650802"/>
                <a:ext cx="3943558" cy="346093"/>
              </a:xfrm>
              <a:prstGeom prst="rect">
                <a:avLst/>
              </a:prstGeom>
              <a:solidFill>
                <a:srgbClr val="CE1E35"/>
              </a:solidFill>
              <a:ln>
                <a:noFill/>
              </a:ln>
              <a:extLst/>
            </p:spPr>
            <p:txBody>
              <a:bodyPr wrap="none" anchor="ctr"/>
              <a:lstStyle/>
              <a:p>
                <a:pPr algn="ctr" defTabSz="913861">
                  <a:defRPr/>
                </a:pPr>
                <a:endParaRPr lang="zh-CN" altLang="zh-CN">
                  <a:solidFill>
                    <a:srgbClr val="FF0000"/>
                  </a:solidFill>
                  <a:latin typeface="微软雅黑" pitchFamily="34" charset="-122"/>
                  <a:ea typeface="微软雅黑" pitchFamily="34" charset="-122"/>
                  <a:cs typeface="宋体" pitchFamily="2" charset="-122"/>
                </a:endParaRPr>
              </a:p>
            </p:txBody>
          </p:sp>
          <p:sp>
            <p:nvSpPr>
              <p:cNvPr id="14" name="Oval 18"/>
              <p:cNvSpPr>
                <a:spLocks noChangeArrowheads="1"/>
              </p:cNvSpPr>
              <p:nvPr/>
            </p:nvSpPr>
            <p:spPr bwMode="auto">
              <a:xfrm>
                <a:off x="251520" y="3145950"/>
                <a:ext cx="1079557" cy="1008115"/>
              </a:xfrm>
              <a:prstGeom prst="ellipse">
                <a:avLst/>
              </a:prstGeom>
              <a:solidFill>
                <a:srgbClr val="CE1E35"/>
              </a:solidFill>
              <a:ln>
                <a:noFill/>
              </a:ln>
              <a:extLst/>
            </p:spPr>
            <p:txBody>
              <a:bodyPr wrap="none" anchor="ctr"/>
              <a:lstStyle/>
              <a:p>
                <a:pPr algn="ctr" defTabSz="913861">
                  <a:defRPr/>
                </a:pPr>
                <a:endParaRPr lang="zh-CN" altLang="zh-CN" dirty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微软雅黑" pitchFamily="34" charset="-122"/>
                  <a:ea typeface="微软雅黑" pitchFamily="34" charset="-122"/>
                  <a:cs typeface="宋体" pitchFamily="2" charset="-122"/>
                </a:endParaRPr>
              </a:p>
            </p:txBody>
          </p:sp>
        </p:grpSp>
      </p:grpSp>
      <p:sp>
        <p:nvSpPr>
          <p:cNvPr id="7171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2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3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4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5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176" name="矩形 15"/>
          <p:cNvSpPr>
            <a:spLocks noChangeArrowheads="1"/>
          </p:cNvSpPr>
          <p:nvPr/>
        </p:nvSpPr>
        <p:spPr bwMode="auto">
          <a:xfrm>
            <a:off x="2714625" y="27146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组合 34"/>
          <p:cNvGrpSpPr>
            <a:grpSpLocks/>
          </p:cNvGrpSpPr>
          <p:nvPr/>
        </p:nvGrpSpPr>
        <p:grpSpPr bwMode="auto">
          <a:xfrm>
            <a:off x="893763" y="2071688"/>
            <a:ext cx="7750175" cy="2571750"/>
            <a:chOff x="849313" y="1943100"/>
            <a:chExt cx="9890125" cy="3282950"/>
          </a:xfrm>
        </p:grpSpPr>
        <p:grpSp>
          <p:nvGrpSpPr>
            <p:cNvPr id="8203" name="组合 30"/>
            <p:cNvGrpSpPr>
              <a:grpSpLocks/>
            </p:cNvGrpSpPr>
            <p:nvPr/>
          </p:nvGrpSpPr>
          <p:grpSpPr bwMode="auto">
            <a:xfrm>
              <a:off x="849313" y="1943100"/>
              <a:ext cx="2811462" cy="3268663"/>
              <a:chOff x="776772" y="1711245"/>
              <a:chExt cx="2636843" cy="3268697"/>
            </a:xfrm>
          </p:grpSpPr>
          <p:sp>
            <p:nvSpPr>
              <p:cNvPr id="12" name="等腰三角形 11"/>
              <p:cNvSpPr/>
              <p:nvPr/>
            </p:nvSpPr>
            <p:spPr>
              <a:xfrm flipV="1">
                <a:off x="1371475" y="3855317"/>
                <a:ext cx="1191307" cy="1124725"/>
              </a:xfrm>
              <a:prstGeom prst="triangle">
                <a:avLst/>
              </a:prstGeom>
              <a:solidFill>
                <a:sysClr val="window" lastClr="FFFFFF">
                  <a:lumMod val="6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102860" tIns="51429" rIns="102860" bIns="51429" anchor="ctr"/>
              <a:lstStyle/>
              <a:p>
                <a:pPr algn="ctr">
                  <a:defRPr/>
                </a:pPr>
                <a:endParaRPr lang="zh-CN" altLang="en-US" kern="0" dirty="0">
                  <a:solidFill>
                    <a:sysClr val="window" lastClr="FFFFFF"/>
                  </a:solidFill>
                  <a:latin typeface="Calibri"/>
                  <a:ea typeface="宋体"/>
                </a:endParaRPr>
              </a:p>
            </p:txBody>
          </p:sp>
          <p:pic>
            <p:nvPicPr>
              <p:cNvPr id="8217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 t="73921"/>
              <a:stretch>
                <a:fillRect/>
              </a:stretch>
            </p:blipFill>
            <p:spPr bwMode="auto">
              <a:xfrm>
                <a:off x="874173" y="3130698"/>
                <a:ext cx="2160270" cy="5007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4" name="等腰三角形 13"/>
              <p:cNvSpPr/>
              <p:nvPr/>
            </p:nvSpPr>
            <p:spPr>
              <a:xfrm flipV="1">
                <a:off x="776772" y="2862316"/>
                <a:ext cx="2637215" cy="2040719"/>
              </a:xfrm>
              <a:prstGeom prst="triangle">
                <a:avLst>
                  <a:gd name="adj" fmla="val 48219"/>
                </a:avLst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12000">
                    <a:srgbClr val="FFC000">
                      <a:shade val="67500"/>
                      <a:satMod val="115000"/>
                    </a:srgbClr>
                  </a:gs>
                  <a:gs pos="50016">
                    <a:srgbClr val="FFD44B"/>
                  </a:gs>
                  <a:gs pos="84000">
                    <a:srgbClr val="FFC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25400" cap="flat" cmpd="sng" algn="ctr">
                <a:solidFill>
                  <a:srgbClr val="FFD44B"/>
                </a:solidFill>
                <a:prstDash val="solid"/>
              </a:ln>
              <a:effectLst/>
            </p:spPr>
            <p:txBody>
              <a:bodyPr lIns="102860" tIns="51429" rIns="102860" bIns="51429" anchor="ctr"/>
              <a:lstStyle/>
              <a:p>
                <a:pPr algn="ctr">
                  <a:defRPr/>
                </a:pPr>
                <a:endParaRPr lang="zh-CN" altLang="en-US" kern="0" dirty="0">
                  <a:solidFill>
                    <a:sysClr val="window" lastClr="FFFFFF"/>
                  </a:solidFill>
                  <a:latin typeface="Calibri"/>
                  <a:ea typeface="宋体"/>
                </a:endParaRPr>
              </a:p>
            </p:txBody>
          </p:sp>
          <p:pic>
            <p:nvPicPr>
              <p:cNvPr id="8219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 b="26079"/>
              <a:stretch>
                <a:fillRect/>
              </a:stretch>
            </p:blipFill>
            <p:spPr bwMode="auto">
              <a:xfrm>
                <a:off x="874173" y="1711245"/>
                <a:ext cx="2160270" cy="14194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6" name="等腰三角形 15"/>
              <p:cNvSpPr/>
              <p:nvPr/>
            </p:nvSpPr>
            <p:spPr>
              <a:xfrm flipV="1">
                <a:off x="1633676" y="3129818"/>
                <a:ext cx="328702" cy="251290"/>
              </a:xfrm>
              <a:prstGeom prst="triangle">
                <a:avLst/>
              </a:prstGeom>
              <a:solidFill>
                <a:srgbClr val="C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102860" tIns="51429" rIns="102860" bIns="51429" anchor="ctr"/>
              <a:lstStyle/>
              <a:p>
                <a:pPr algn="ctr">
                  <a:defRPr/>
                </a:pPr>
                <a:endParaRPr lang="zh-CN" altLang="en-US" kern="0" dirty="0">
                  <a:solidFill>
                    <a:sysClr val="window" lastClr="FFFFFF"/>
                  </a:solidFill>
                  <a:latin typeface="Calibri"/>
                  <a:ea typeface="宋体"/>
                </a:endParaRPr>
              </a:p>
            </p:txBody>
          </p:sp>
        </p:grpSp>
        <p:grpSp>
          <p:nvGrpSpPr>
            <p:cNvPr id="8204" name="组合 31"/>
            <p:cNvGrpSpPr>
              <a:grpSpLocks/>
            </p:cNvGrpSpPr>
            <p:nvPr/>
          </p:nvGrpSpPr>
          <p:grpSpPr bwMode="auto">
            <a:xfrm>
              <a:off x="4387850" y="1943100"/>
              <a:ext cx="2813050" cy="3282950"/>
              <a:chOff x="4094092" y="1711245"/>
              <a:chExt cx="2636843" cy="3282311"/>
            </a:xfrm>
          </p:grpSpPr>
          <p:sp>
            <p:nvSpPr>
              <p:cNvPr id="20" name="等腰三角形 19"/>
              <p:cNvSpPr/>
              <p:nvPr/>
            </p:nvSpPr>
            <p:spPr>
              <a:xfrm flipV="1">
                <a:off x="4700412" y="3869060"/>
                <a:ext cx="1188735" cy="1124496"/>
              </a:xfrm>
              <a:prstGeom prst="triangle">
                <a:avLst/>
              </a:prstGeom>
              <a:solidFill>
                <a:sysClr val="window" lastClr="FFFFFF">
                  <a:lumMod val="6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102860" tIns="51429" rIns="102860" bIns="51429" anchor="ctr"/>
              <a:lstStyle/>
              <a:p>
                <a:pPr algn="ctr">
                  <a:defRPr/>
                </a:pPr>
                <a:endParaRPr lang="zh-CN" altLang="en-US" kern="0" dirty="0">
                  <a:solidFill>
                    <a:sysClr val="window" lastClr="FFFFFF"/>
                  </a:solidFill>
                  <a:latin typeface="Calibri"/>
                  <a:ea typeface="宋体"/>
                </a:endParaRPr>
              </a:p>
            </p:txBody>
          </p:sp>
          <p:pic>
            <p:nvPicPr>
              <p:cNvPr id="8212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 t="73921"/>
              <a:stretch>
                <a:fillRect/>
              </a:stretch>
            </p:blipFill>
            <p:spPr bwMode="auto">
              <a:xfrm>
                <a:off x="4191492" y="3130698"/>
                <a:ext cx="2160270" cy="5007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2" name="等腰三角形 21"/>
              <p:cNvSpPr/>
              <p:nvPr/>
            </p:nvSpPr>
            <p:spPr>
              <a:xfrm flipV="1">
                <a:off x="4094651" y="2864105"/>
                <a:ext cx="2635726" cy="2040301"/>
              </a:xfrm>
              <a:prstGeom prst="triangle">
                <a:avLst>
                  <a:gd name="adj" fmla="val 48219"/>
                </a:avLst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12000">
                    <a:srgbClr val="FFC000">
                      <a:shade val="67500"/>
                      <a:satMod val="115000"/>
                    </a:srgbClr>
                  </a:gs>
                  <a:gs pos="50016">
                    <a:srgbClr val="FFD44B"/>
                  </a:gs>
                  <a:gs pos="84000">
                    <a:srgbClr val="FFC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25400" cap="flat" cmpd="sng" algn="ctr">
                <a:solidFill>
                  <a:srgbClr val="FFD44B"/>
                </a:solidFill>
                <a:prstDash val="solid"/>
              </a:ln>
              <a:effectLst/>
            </p:spPr>
            <p:txBody>
              <a:bodyPr lIns="102860" tIns="51429" rIns="102860" bIns="51429" anchor="ctr"/>
              <a:lstStyle/>
              <a:p>
                <a:pPr algn="ctr">
                  <a:defRPr/>
                </a:pPr>
                <a:endParaRPr lang="zh-CN" altLang="en-US" kern="0" dirty="0">
                  <a:solidFill>
                    <a:sysClr val="window" lastClr="FFFFFF"/>
                  </a:solidFill>
                  <a:latin typeface="Calibri"/>
                  <a:ea typeface="宋体"/>
                </a:endParaRPr>
              </a:p>
            </p:txBody>
          </p:sp>
          <p:pic>
            <p:nvPicPr>
              <p:cNvPr id="8214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 b="26079"/>
              <a:stretch>
                <a:fillRect/>
              </a:stretch>
            </p:blipFill>
            <p:spPr bwMode="auto">
              <a:xfrm>
                <a:off x="4191492" y="1711245"/>
                <a:ext cx="2160270" cy="14194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4" name="等腰三角形 23"/>
              <p:cNvSpPr/>
              <p:nvPr/>
            </p:nvSpPr>
            <p:spPr>
              <a:xfrm flipV="1">
                <a:off x="4951072" y="3129528"/>
                <a:ext cx="328516" cy="251239"/>
              </a:xfrm>
              <a:prstGeom prst="triangle">
                <a:avLst/>
              </a:prstGeom>
              <a:solidFill>
                <a:srgbClr val="C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102860" tIns="51429" rIns="102860" bIns="51429" anchor="ctr"/>
              <a:lstStyle/>
              <a:p>
                <a:pPr algn="ctr">
                  <a:defRPr/>
                </a:pPr>
                <a:endParaRPr lang="zh-CN" altLang="en-US" kern="0" dirty="0">
                  <a:solidFill>
                    <a:sysClr val="window" lastClr="FFFFFF"/>
                  </a:solidFill>
                  <a:latin typeface="Calibri"/>
                  <a:ea typeface="宋体"/>
                </a:endParaRPr>
              </a:p>
            </p:txBody>
          </p:sp>
        </p:grpSp>
        <p:grpSp>
          <p:nvGrpSpPr>
            <p:cNvPr id="8205" name="组合 32"/>
            <p:cNvGrpSpPr>
              <a:grpSpLocks/>
            </p:cNvGrpSpPr>
            <p:nvPr/>
          </p:nvGrpSpPr>
          <p:grpSpPr bwMode="auto">
            <a:xfrm>
              <a:off x="7926388" y="1943100"/>
              <a:ext cx="2813050" cy="3268663"/>
              <a:chOff x="7411409" y="1711245"/>
              <a:chExt cx="2636843" cy="3268395"/>
            </a:xfrm>
          </p:grpSpPr>
          <p:sp>
            <p:nvSpPr>
              <p:cNvPr id="28" name="等腰三角形 27"/>
              <p:cNvSpPr/>
              <p:nvPr/>
            </p:nvSpPr>
            <p:spPr>
              <a:xfrm flipV="1">
                <a:off x="8001197" y="3855119"/>
                <a:ext cx="1190633" cy="1124622"/>
              </a:xfrm>
              <a:prstGeom prst="triangle">
                <a:avLst/>
              </a:prstGeom>
              <a:solidFill>
                <a:sysClr val="window" lastClr="FFFFFF">
                  <a:lumMod val="6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102860" tIns="51429" rIns="102860" bIns="51429" anchor="ctr"/>
              <a:lstStyle/>
              <a:p>
                <a:pPr algn="ctr">
                  <a:defRPr/>
                </a:pPr>
                <a:endParaRPr lang="zh-CN" altLang="en-US" kern="0" dirty="0">
                  <a:solidFill>
                    <a:sysClr val="window" lastClr="FFFFFF"/>
                  </a:solidFill>
                  <a:latin typeface="Calibri"/>
                  <a:ea typeface="宋体"/>
                </a:endParaRPr>
              </a:p>
            </p:txBody>
          </p:sp>
          <p:pic>
            <p:nvPicPr>
              <p:cNvPr id="8207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 t="73921"/>
              <a:stretch>
                <a:fillRect/>
              </a:stretch>
            </p:blipFill>
            <p:spPr bwMode="auto">
              <a:xfrm>
                <a:off x="7508811" y="3130698"/>
                <a:ext cx="2160270" cy="5007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0" name="等腰三角形 29"/>
              <p:cNvSpPr/>
              <p:nvPr/>
            </p:nvSpPr>
            <p:spPr>
              <a:xfrm flipV="1">
                <a:off x="7410627" y="2864235"/>
                <a:ext cx="2637625" cy="2040531"/>
              </a:xfrm>
              <a:prstGeom prst="triangle">
                <a:avLst>
                  <a:gd name="adj" fmla="val 48219"/>
                </a:avLst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12000">
                    <a:srgbClr val="FFC000">
                      <a:shade val="67500"/>
                      <a:satMod val="115000"/>
                    </a:srgbClr>
                  </a:gs>
                  <a:gs pos="50016">
                    <a:srgbClr val="FFD44B"/>
                  </a:gs>
                  <a:gs pos="84000">
                    <a:srgbClr val="FFC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25400" cap="flat" cmpd="sng" algn="ctr">
                <a:solidFill>
                  <a:srgbClr val="FFD44B"/>
                </a:solidFill>
                <a:prstDash val="solid"/>
              </a:ln>
              <a:effectLst/>
            </p:spPr>
            <p:txBody>
              <a:bodyPr lIns="102860" tIns="51429" rIns="102860" bIns="51429" anchor="ctr"/>
              <a:lstStyle/>
              <a:p>
                <a:pPr algn="ctr">
                  <a:defRPr/>
                </a:pPr>
                <a:endParaRPr lang="zh-CN" altLang="en-US" kern="0" dirty="0">
                  <a:solidFill>
                    <a:sysClr val="window" lastClr="FFFFFF"/>
                  </a:solidFill>
                  <a:latin typeface="Calibri"/>
                  <a:ea typeface="宋体"/>
                </a:endParaRPr>
              </a:p>
            </p:txBody>
          </p:sp>
          <p:pic>
            <p:nvPicPr>
              <p:cNvPr id="8209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 b="26079"/>
              <a:stretch>
                <a:fillRect/>
              </a:stretch>
            </p:blipFill>
            <p:spPr bwMode="auto">
              <a:xfrm>
                <a:off x="7508811" y="1711245"/>
                <a:ext cx="2160270" cy="14194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2" name="等腰三角形 31"/>
              <p:cNvSpPr/>
              <p:nvPr/>
            </p:nvSpPr>
            <p:spPr>
              <a:xfrm flipV="1">
                <a:off x="8268947" y="3129687"/>
                <a:ext cx="328517" cy="251267"/>
              </a:xfrm>
              <a:prstGeom prst="triangle">
                <a:avLst/>
              </a:prstGeom>
              <a:solidFill>
                <a:srgbClr val="C0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lIns="102860" tIns="51429" rIns="102860" bIns="51429" anchor="ctr"/>
              <a:lstStyle/>
              <a:p>
                <a:pPr algn="ctr">
                  <a:defRPr/>
                </a:pPr>
                <a:endParaRPr lang="zh-CN" altLang="en-US" kern="0" dirty="0">
                  <a:solidFill>
                    <a:sysClr val="window" lastClr="FFFFFF"/>
                  </a:solidFill>
                  <a:latin typeface="Calibri"/>
                  <a:ea typeface="宋体"/>
                </a:endParaRPr>
              </a:p>
            </p:txBody>
          </p:sp>
        </p:grpSp>
      </p:grpSp>
      <p:sp>
        <p:nvSpPr>
          <p:cNvPr id="8195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6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7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8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9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8200" name="矩形 12"/>
          <p:cNvSpPr>
            <a:spLocks noChangeArrowheads="1"/>
          </p:cNvSpPr>
          <p:nvPr/>
        </p:nvSpPr>
        <p:spPr bwMode="auto">
          <a:xfrm>
            <a:off x="3929063" y="35718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1" name="矩形 13"/>
          <p:cNvSpPr>
            <a:spLocks noChangeArrowheads="1"/>
          </p:cNvSpPr>
          <p:nvPr/>
        </p:nvSpPr>
        <p:spPr bwMode="auto">
          <a:xfrm>
            <a:off x="6929438" y="37147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2" name="矩形 15"/>
          <p:cNvSpPr>
            <a:spLocks noChangeArrowheads="1"/>
          </p:cNvSpPr>
          <p:nvPr/>
        </p:nvSpPr>
        <p:spPr bwMode="auto">
          <a:xfrm>
            <a:off x="1285875" y="3571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1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2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9223" name="矩形 12"/>
          <p:cNvSpPr>
            <a:spLocks noChangeArrowheads="1"/>
          </p:cNvSpPr>
          <p:nvPr/>
        </p:nvSpPr>
        <p:spPr bwMode="auto">
          <a:xfrm>
            <a:off x="2714625" y="49291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4" name="矩形 13"/>
          <p:cNvSpPr>
            <a:spLocks noChangeArrowheads="1"/>
          </p:cNvSpPr>
          <p:nvPr/>
        </p:nvSpPr>
        <p:spPr bwMode="auto">
          <a:xfrm>
            <a:off x="6429375" y="42862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5" name="矩形 14"/>
          <p:cNvSpPr>
            <a:spLocks noChangeArrowheads="1"/>
          </p:cNvSpPr>
          <p:nvPr/>
        </p:nvSpPr>
        <p:spPr bwMode="auto">
          <a:xfrm>
            <a:off x="3929063" y="43576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6" name="矩形 15"/>
          <p:cNvSpPr>
            <a:spLocks noChangeArrowheads="1"/>
          </p:cNvSpPr>
          <p:nvPr/>
        </p:nvSpPr>
        <p:spPr bwMode="auto">
          <a:xfrm>
            <a:off x="5214938" y="49291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grpSp>
        <p:nvGrpSpPr>
          <p:cNvPr id="9227" name="组合 49"/>
          <p:cNvGrpSpPr>
            <a:grpSpLocks/>
          </p:cNvGrpSpPr>
          <p:nvPr/>
        </p:nvGrpSpPr>
        <p:grpSpPr bwMode="auto">
          <a:xfrm>
            <a:off x="1285875" y="2058988"/>
            <a:ext cx="6670675" cy="2749550"/>
            <a:chOff x="808052" y="1643050"/>
            <a:chExt cx="7705725" cy="3176873"/>
          </a:xfrm>
        </p:grpSpPr>
        <p:grpSp>
          <p:nvGrpSpPr>
            <p:cNvPr id="9228" name="组合 10"/>
            <p:cNvGrpSpPr>
              <a:grpSpLocks/>
            </p:cNvGrpSpPr>
            <p:nvPr/>
          </p:nvGrpSpPr>
          <p:grpSpPr bwMode="auto">
            <a:xfrm>
              <a:off x="6643702" y="1643050"/>
              <a:ext cx="1870075" cy="2478086"/>
              <a:chOff x="7743825" y="2216150"/>
              <a:chExt cx="1870075" cy="2478087"/>
            </a:xfrm>
          </p:grpSpPr>
          <p:cxnSp>
            <p:nvCxnSpPr>
              <p:cNvPr id="12" name="直接箭头连接符 11"/>
              <p:cNvCxnSpPr/>
              <p:nvPr/>
            </p:nvCxnSpPr>
            <p:spPr>
              <a:xfrm rot="5400000">
                <a:off x="8078859" y="4088892"/>
                <a:ext cx="1208753" cy="1834"/>
              </a:xfrm>
              <a:prstGeom prst="straightConnector1">
                <a:avLst/>
              </a:prstGeom>
              <a:ln w="60325">
                <a:solidFill>
                  <a:schemeClr val="bg1">
                    <a:lumMod val="85000"/>
                  </a:schemeClr>
                </a:solidFill>
                <a:tailEnd type="oval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251" name="组合 8"/>
              <p:cNvGrpSpPr>
                <a:grpSpLocks/>
              </p:cNvGrpSpPr>
              <p:nvPr/>
            </p:nvGrpSpPr>
            <p:grpSpPr bwMode="auto">
              <a:xfrm>
                <a:off x="7743825" y="2216150"/>
                <a:ext cx="1870075" cy="1557337"/>
                <a:chOff x="6016141" y="2093239"/>
                <a:chExt cx="1483835" cy="1483834"/>
              </a:xfrm>
            </p:grpSpPr>
            <p:sp>
              <p:nvSpPr>
                <p:cNvPr id="17" name="圆角矩形 16"/>
                <p:cNvSpPr/>
                <p:nvPr/>
              </p:nvSpPr>
              <p:spPr>
                <a:xfrm rot="18900000">
                  <a:off x="6015804" y="2093239"/>
                  <a:ext cx="1484172" cy="1483756"/>
                </a:xfrm>
                <a:prstGeom prst="roundRect">
                  <a:avLst/>
                </a:prstGeom>
                <a:solidFill>
                  <a:srgbClr val="CE1E35"/>
                </a:solidFill>
                <a:ln w="508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zh-CN" altLang="en-US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18" name="圆角矩形 17"/>
                <p:cNvSpPr/>
                <p:nvPr/>
              </p:nvSpPr>
              <p:spPr>
                <a:xfrm rot="18900000">
                  <a:off x="6142395" y="2220817"/>
                  <a:ext cx="1230990" cy="1228600"/>
                </a:xfrm>
                <a:prstGeom prst="roundRect">
                  <a:avLst/>
                </a:prstGeom>
                <a:solidFill>
                  <a:srgbClr val="F2C315"/>
                </a:solidFill>
                <a:ln w="508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zh-CN" altLang="en-US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</p:grpSp>
        <p:grpSp>
          <p:nvGrpSpPr>
            <p:cNvPr id="9229" name="组合 18"/>
            <p:cNvGrpSpPr>
              <a:grpSpLocks/>
            </p:cNvGrpSpPr>
            <p:nvPr/>
          </p:nvGrpSpPr>
          <p:grpSpPr bwMode="auto">
            <a:xfrm>
              <a:off x="5194315" y="1643050"/>
              <a:ext cx="1870075" cy="3152775"/>
              <a:chOff x="6294438" y="2216150"/>
              <a:chExt cx="1870075" cy="3152775"/>
            </a:xfrm>
          </p:grpSpPr>
          <p:cxnSp>
            <p:nvCxnSpPr>
              <p:cNvPr id="20" name="直接箭头连接符 3"/>
              <p:cNvCxnSpPr/>
              <p:nvPr/>
            </p:nvCxnSpPr>
            <p:spPr>
              <a:xfrm rot="5400000">
                <a:off x="6321068" y="4425471"/>
                <a:ext cx="1883746" cy="3668"/>
              </a:xfrm>
              <a:prstGeom prst="straightConnector1">
                <a:avLst/>
              </a:prstGeom>
              <a:ln w="60325">
                <a:solidFill>
                  <a:schemeClr val="bg1">
                    <a:lumMod val="85000"/>
                  </a:schemeClr>
                </a:solidFill>
                <a:tailEnd type="oval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247" name="组合 20"/>
              <p:cNvGrpSpPr>
                <a:grpSpLocks/>
              </p:cNvGrpSpPr>
              <p:nvPr/>
            </p:nvGrpSpPr>
            <p:grpSpPr bwMode="auto">
              <a:xfrm>
                <a:off x="6294438" y="2216150"/>
                <a:ext cx="1870075" cy="1557337"/>
                <a:chOff x="4866723" y="2093239"/>
                <a:chExt cx="1483835" cy="1483834"/>
              </a:xfrm>
            </p:grpSpPr>
            <p:sp>
              <p:nvSpPr>
                <p:cNvPr id="24" name="圆角矩形 23"/>
                <p:cNvSpPr/>
                <p:nvPr/>
              </p:nvSpPr>
              <p:spPr>
                <a:xfrm rot="18900000">
                  <a:off x="4866915" y="2093239"/>
                  <a:ext cx="1484172" cy="1483756"/>
                </a:xfrm>
                <a:prstGeom prst="roundRect">
                  <a:avLst/>
                </a:prstGeom>
                <a:solidFill>
                  <a:srgbClr val="CE1E35"/>
                </a:solidFill>
                <a:ln w="508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zh-CN" altLang="en-US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5" name="圆角矩形 24"/>
                <p:cNvSpPr/>
                <p:nvPr/>
              </p:nvSpPr>
              <p:spPr>
                <a:xfrm rot="18900000">
                  <a:off x="4993507" y="2220817"/>
                  <a:ext cx="1230990" cy="1228600"/>
                </a:xfrm>
                <a:prstGeom prst="roundRect">
                  <a:avLst/>
                </a:prstGeom>
                <a:solidFill>
                  <a:srgbClr val="F2C315"/>
                </a:solidFill>
                <a:ln w="508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zh-CN" altLang="en-US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</p:grpSp>
        <p:grpSp>
          <p:nvGrpSpPr>
            <p:cNvPr id="9230" name="组合 11"/>
            <p:cNvGrpSpPr>
              <a:grpSpLocks/>
            </p:cNvGrpSpPr>
            <p:nvPr/>
          </p:nvGrpSpPr>
          <p:grpSpPr bwMode="auto">
            <a:xfrm>
              <a:off x="3695715" y="1643050"/>
              <a:ext cx="1868487" cy="2478086"/>
              <a:chOff x="4795838" y="2216150"/>
              <a:chExt cx="1868487" cy="2478087"/>
            </a:xfrm>
          </p:grpSpPr>
          <p:cxnSp>
            <p:nvCxnSpPr>
              <p:cNvPr id="27" name="直接箭头连接符 26"/>
              <p:cNvCxnSpPr/>
              <p:nvPr/>
            </p:nvCxnSpPr>
            <p:spPr>
              <a:xfrm rot="5400000">
                <a:off x="5098896" y="4088892"/>
                <a:ext cx="1208753" cy="1833"/>
              </a:xfrm>
              <a:prstGeom prst="straightConnector1">
                <a:avLst/>
              </a:prstGeom>
              <a:ln w="60325">
                <a:solidFill>
                  <a:schemeClr val="bg1">
                    <a:lumMod val="85000"/>
                  </a:schemeClr>
                </a:solidFill>
                <a:tailEnd type="oval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243" name="组合 14"/>
              <p:cNvGrpSpPr>
                <a:grpSpLocks/>
              </p:cNvGrpSpPr>
              <p:nvPr/>
            </p:nvGrpSpPr>
            <p:grpSpPr bwMode="auto">
              <a:xfrm>
                <a:off x="4795838" y="2216150"/>
                <a:ext cx="1868487" cy="1557337"/>
                <a:chOff x="3676417" y="2093239"/>
                <a:chExt cx="1483835" cy="1483834"/>
              </a:xfrm>
            </p:grpSpPr>
            <p:sp>
              <p:nvSpPr>
                <p:cNvPr id="32" name="圆角矩形 31"/>
                <p:cNvSpPr/>
                <p:nvPr/>
              </p:nvSpPr>
              <p:spPr>
                <a:xfrm rot="18900000">
                  <a:off x="3676900" y="2093239"/>
                  <a:ext cx="1483976" cy="1483756"/>
                </a:xfrm>
                <a:prstGeom prst="roundRect">
                  <a:avLst/>
                </a:prstGeom>
                <a:solidFill>
                  <a:srgbClr val="CE1E35"/>
                </a:solidFill>
                <a:ln w="508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zh-CN" altLang="en-US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33" name="圆角矩形 32"/>
                <p:cNvSpPr/>
                <p:nvPr/>
              </p:nvSpPr>
              <p:spPr>
                <a:xfrm rot="18900000">
                  <a:off x="3803599" y="2220817"/>
                  <a:ext cx="1230580" cy="1228600"/>
                </a:xfrm>
                <a:prstGeom prst="roundRect">
                  <a:avLst/>
                </a:prstGeom>
                <a:solidFill>
                  <a:srgbClr val="F2C315"/>
                </a:solidFill>
                <a:ln w="508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zh-CN" altLang="en-US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</p:grpSp>
        <p:grpSp>
          <p:nvGrpSpPr>
            <p:cNvPr id="9231" name="组合 33"/>
            <p:cNvGrpSpPr>
              <a:grpSpLocks/>
            </p:cNvGrpSpPr>
            <p:nvPr/>
          </p:nvGrpSpPr>
          <p:grpSpPr bwMode="auto">
            <a:xfrm>
              <a:off x="2236802" y="1643050"/>
              <a:ext cx="1870075" cy="3152775"/>
              <a:chOff x="3336925" y="2216150"/>
              <a:chExt cx="1870075" cy="3152775"/>
            </a:xfrm>
          </p:grpSpPr>
          <p:cxnSp>
            <p:nvCxnSpPr>
              <p:cNvPr id="35" name="直接箭头连接符 34"/>
              <p:cNvCxnSpPr/>
              <p:nvPr/>
            </p:nvCxnSpPr>
            <p:spPr>
              <a:xfrm rot="5400000">
                <a:off x="3341103" y="4427305"/>
                <a:ext cx="1881912" cy="1834"/>
              </a:xfrm>
              <a:prstGeom prst="straightConnector1">
                <a:avLst/>
              </a:prstGeom>
              <a:ln w="60325">
                <a:solidFill>
                  <a:schemeClr val="bg1">
                    <a:lumMod val="85000"/>
                  </a:schemeClr>
                </a:solidFill>
                <a:tailEnd type="oval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239" name="组合 17"/>
              <p:cNvGrpSpPr>
                <a:grpSpLocks/>
              </p:cNvGrpSpPr>
              <p:nvPr/>
            </p:nvGrpSpPr>
            <p:grpSpPr bwMode="auto">
              <a:xfrm>
                <a:off x="3336925" y="2216150"/>
                <a:ext cx="1870075" cy="1557337"/>
                <a:chOff x="2519650" y="2096826"/>
                <a:chExt cx="1483835" cy="1483834"/>
              </a:xfrm>
            </p:grpSpPr>
            <p:sp>
              <p:nvSpPr>
                <p:cNvPr id="39" name="圆角矩形 18"/>
                <p:cNvSpPr/>
                <p:nvPr/>
              </p:nvSpPr>
              <p:spPr>
                <a:xfrm rot="18900000">
                  <a:off x="2519491" y="2096826"/>
                  <a:ext cx="1484172" cy="1483756"/>
                </a:xfrm>
                <a:prstGeom prst="roundRect">
                  <a:avLst/>
                </a:prstGeom>
                <a:solidFill>
                  <a:srgbClr val="CE1E35"/>
                </a:solidFill>
                <a:ln w="508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zh-CN" altLang="en-US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0" name="圆角矩形 39"/>
                <p:cNvSpPr/>
                <p:nvPr/>
              </p:nvSpPr>
              <p:spPr>
                <a:xfrm rot="18900000">
                  <a:off x="2646081" y="2224404"/>
                  <a:ext cx="1230990" cy="1228600"/>
                </a:xfrm>
                <a:prstGeom prst="roundRect">
                  <a:avLst/>
                </a:prstGeom>
                <a:solidFill>
                  <a:srgbClr val="F2C315"/>
                </a:solidFill>
                <a:ln w="508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zh-CN" altLang="en-US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</p:grpSp>
        <p:grpSp>
          <p:nvGrpSpPr>
            <p:cNvPr id="9232" name="组合 2"/>
            <p:cNvGrpSpPr>
              <a:grpSpLocks/>
            </p:cNvGrpSpPr>
            <p:nvPr/>
          </p:nvGrpSpPr>
          <p:grpSpPr bwMode="auto">
            <a:xfrm>
              <a:off x="808052" y="1643050"/>
              <a:ext cx="1870075" cy="3176873"/>
              <a:chOff x="1908175" y="2216150"/>
              <a:chExt cx="1870075" cy="3176874"/>
            </a:xfrm>
          </p:grpSpPr>
          <p:cxnSp>
            <p:nvCxnSpPr>
              <p:cNvPr id="42" name="直接箭头连接符 6"/>
              <p:cNvCxnSpPr/>
              <p:nvPr/>
            </p:nvCxnSpPr>
            <p:spPr>
              <a:xfrm rot="5400000">
                <a:off x="2247301" y="4088891"/>
                <a:ext cx="1208752" cy="1834"/>
              </a:xfrm>
              <a:prstGeom prst="straightConnector1">
                <a:avLst/>
              </a:prstGeom>
              <a:ln>
                <a:tailEnd type="oval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grpSp>
            <p:nvGrpSpPr>
              <p:cNvPr id="9234" name="组合 20"/>
              <p:cNvGrpSpPr>
                <a:grpSpLocks/>
              </p:cNvGrpSpPr>
              <p:nvPr/>
            </p:nvGrpSpPr>
            <p:grpSpPr bwMode="auto">
              <a:xfrm>
                <a:off x="1908175" y="2216150"/>
                <a:ext cx="1870075" cy="1557337"/>
                <a:chOff x="1385833" y="2096826"/>
                <a:chExt cx="1483835" cy="1483834"/>
              </a:xfrm>
            </p:grpSpPr>
            <p:sp>
              <p:nvSpPr>
                <p:cNvPr id="48" name="圆角矩形 21"/>
                <p:cNvSpPr/>
                <p:nvPr/>
              </p:nvSpPr>
              <p:spPr>
                <a:xfrm rot="18900000">
                  <a:off x="1385833" y="2096826"/>
                  <a:ext cx="1484172" cy="1483756"/>
                </a:xfrm>
                <a:prstGeom prst="roundRect">
                  <a:avLst/>
                </a:prstGeom>
                <a:solidFill>
                  <a:srgbClr val="C00000"/>
                </a:solidFill>
                <a:ln w="508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zh-CN" altLang="en-US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49" name="圆角矩形 22"/>
                <p:cNvSpPr/>
                <p:nvPr/>
              </p:nvSpPr>
              <p:spPr>
                <a:xfrm rot="18900000">
                  <a:off x="1512425" y="2224404"/>
                  <a:ext cx="1230990" cy="1228600"/>
                </a:xfrm>
                <a:prstGeom prst="roundRect">
                  <a:avLst/>
                </a:prstGeom>
                <a:solidFill>
                  <a:srgbClr val="F2C315"/>
                </a:solidFill>
                <a:ln w="508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zh-CN" altLang="en-US">
                    <a:solidFill>
                      <a:schemeClr val="tx1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</p:grpSp>
          <p:sp>
            <p:nvSpPr>
              <p:cNvPr id="9235" name="TextBox 29"/>
              <p:cNvSpPr txBox="1">
                <a:spLocks noChangeArrowheads="1"/>
              </p:cNvSpPr>
              <p:nvPr/>
            </p:nvSpPr>
            <p:spPr bwMode="auto">
              <a:xfrm>
                <a:off x="2073234" y="5037424"/>
                <a:ext cx="1446212" cy="355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106896" tIns="53443" rIns="106896" bIns="53443">
                <a:spAutoFit/>
              </a:bodyPr>
              <a:lstStyle/>
              <a:p>
                <a:r>
                  <a:rPr lang="zh-CN" altLang="en-US" sz="1600">
                    <a:latin typeface="微软雅黑" pitchFamily="34" charset="-122"/>
                    <a:ea typeface="微软雅黑" pitchFamily="34" charset="-122"/>
                  </a:rPr>
                  <a:t>点击添加文本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组合 26"/>
          <p:cNvGrpSpPr>
            <a:grpSpLocks/>
          </p:cNvGrpSpPr>
          <p:nvPr/>
        </p:nvGrpSpPr>
        <p:grpSpPr bwMode="auto">
          <a:xfrm>
            <a:off x="1357313" y="1785938"/>
            <a:ext cx="6831012" cy="3101975"/>
            <a:chOff x="720725" y="2346325"/>
            <a:chExt cx="9577388" cy="4349750"/>
          </a:xfrm>
        </p:grpSpPr>
        <p:grpSp>
          <p:nvGrpSpPr>
            <p:cNvPr id="10251" name="组合 10"/>
            <p:cNvGrpSpPr>
              <a:grpSpLocks/>
            </p:cNvGrpSpPr>
            <p:nvPr/>
          </p:nvGrpSpPr>
          <p:grpSpPr bwMode="auto">
            <a:xfrm>
              <a:off x="2998788" y="2346325"/>
              <a:ext cx="7299325" cy="1331913"/>
              <a:chOff x="2998788" y="1728788"/>
              <a:chExt cx="7299325" cy="1331912"/>
            </a:xfrm>
          </p:grpSpPr>
          <p:grpSp>
            <p:nvGrpSpPr>
              <p:cNvPr id="10263" name="Group 3"/>
              <p:cNvGrpSpPr>
                <a:grpSpLocks/>
              </p:cNvGrpSpPr>
              <p:nvPr/>
            </p:nvGrpSpPr>
            <p:grpSpPr bwMode="auto">
              <a:xfrm>
                <a:off x="2998788" y="1728788"/>
                <a:ext cx="1463675" cy="1331912"/>
                <a:chOff x="550" y="947"/>
                <a:chExt cx="922" cy="839"/>
              </a:xfrm>
            </p:grpSpPr>
            <p:sp>
              <p:nvSpPr>
                <p:cNvPr id="14" name="AutoShape 4"/>
                <p:cNvSpPr>
                  <a:spLocks noChangeArrowheads="1"/>
                </p:cNvSpPr>
                <p:nvPr/>
              </p:nvSpPr>
              <p:spPr bwMode="auto">
                <a:xfrm>
                  <a:off x="551" y="947"/>
                  <a:ext cx="923" cy="839"/>
                </a:xfrm>
                <a:prstGeom prst="roundRect">
                  <a:avLst>
                    <a:gd name="adj" fmla="val 13125"/>
                  </a:avLst>
                </a:prstGeom>
                <a:solidFill>
                  <a:srgbClr val="CE1E35"/>
                </a:solidFill>
                <a:ln w="3175" algn="ctr">
                  <a:solidFill>
                    <a:srgbClr val="1C1C1C">
                      <a:alpha val="59000"/>
                    </a:srgb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anchor="ctr"/>
                <a:lstStyle/>
                <a:p>
                  <a:pPr>
                    <a:defRPr/>
                  </a:pPr>
                  <a:endParaRPr lang="zh-CN" altLang="en-US" sz="2800" dirty="0">
                    <a:solidFill>
                      <a:schemeClr val="bg1"/>
                    </a:solidFill>
                    <a:latin typeface="+mj-ea"/>
                    <a:ea typeface="+mj-ea"/>
                  </a:endParaRPr>
                </a:p>
              </p:txBody>
            </p:sp>
            <p:sp>
              <p:nvSpPr>
                <p:cNvPr id="15" name="AutoShape 5"/>
                <p:cNvSpPr>
                  <a:spLocks noChangeArrowheads="1"/>
                </p:cNvSpPr>
                <p:nvPr/>
              </p:nvSpPr>
              <p:spPr bwMode="auto">
                <a:xfrm rot="10800000">
                  <a:off x="572" y="961"/>
                  <a:ext cx="880" cy="356"/>
                </a:xfrm>
                <a:prstGeom prst="roundRect">
                  <a:avLst>
                    <a:gd name="adj" fmla="val 25574"/>
                  </a:avLst>
                </a:prstGeom>
                <a:gradFill rotWithShape="1">
                  <a:gsLst>
                    <a:gs pos="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900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/>
              </p:spPr>
              <p:txBody>
                <a:bodyPr anchor="ctr"/>
                <a:lstStyle/>
                <a:p>
                  <a:pPr>
                    <a:defRPr/>
                  </a:pPr>
                  <a:endParaRPr lang="zh-CN" altLang="en-US" sz="2800"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13" name="AutoShape 6"/>
              <p:cNvSpPr>
                <a:spLocks noChangeArrowheads="1"/>
              </p:cNvSpPr>
              <p:nvPr/>
            </p:nvSpPr>
            <p:spPr bwMode="auto">
              <a:xfrm>
                <a:off x="4635813" y="1728788"/>
                <a:ext cx="5662300" cy="1331191"/>
              </a:xfrm>
              <a:prstGeom prst="roundRect">
                <a:avLst>
                  <a:gd name="adj" fmla="val 13125"/>
                </a:avLst>
              </a:prstGeom>
              <a:solidFill>
                <a:srgbClr val="F2C315"/>
              </a:solidFill>
              <a:ln w="3175" algn="ctr">
                <a:solidFill>
                  <a:srgbClr val="969696">
                    <a:alpha val="69000"/>
                  </a:srgbClr>
                </a:solidFill>
                <a:round/>
                <a:headEnd/>
                <a:tailEnd/>
              </a:ln>
              <a:effectLst/>
              <a:extLst/>
            </p:spPr>
            <p:txBody>
              <a:bodyPr lIns="91366" tIns="45681" rIns="91366" bIns="45681"/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dirty="0">
                  <a:latin typeface="+mj-ea"/>
                  <a:ea typeface="+mj-ea"/>
                </a:endParaRPr>
              </a:p>
            </p:txBody>
          </p:sp>
        </p:grpSp>
        <p:grpSp>
          <p:nvGrpSpPr>
            <p:cNvPr id="10252" name="组合 5"/>
            <p:cNvGrpSpPr>
              <a:grpSpLocks/>
            </p:cNvGrpSpPr>
            <p:nvPr/>
          </p:nvGrpSpPr>
          <p:grpSpPr bwMode="auto">
            <a:xfrm>
              <a:off x="2998788" y="3840163"/>
              <a:ext cx="7299325" cy="1331912"/>
              <a:chOff x="2998788" y="3222625"/>
              <a:chExt cx="7299325" cy="1331913"/>
            </a:xfrm>
          </p:grpSpPr>
          <p:grpSp>
            <p:nvGrpSpPr>
              <p:cNvPr id="10259" name="Group 7"/>
              <p:cNvGrpSpPr>
                <a:grpSpLocks/>
              </p:cNvGrpSpPr>
              <p:nvPr/>
            </p:nvGrpSpPr>
            <p:grpSpPr bwMode="auto">
              <a:xfrm>
                <a:off x="2998788" y="3222625"/>
                <a:ext cx="1463675" cy="1331913"/>
                <a:chOff x="550" y="947"/>
                <a:chExt cx="922" cy="839"/>
              </a:xfrm>
            </p:grpSpPr>
            <p:sp>
              <p:nvSpPr>
                <p:cNvPr id="10261" name="AutoShape 8"/>
                <p:cNvSpPr>
                  <a:spLocks noChangeArrowheads="1"/>
                </p:cNvSpPr>
                <p:nvPr/>
              </p:nvSpPr>
              <p:spPr bwMode="auto">
                <a:xfrm>
                  <a:off x="550" y="947"/>
                  <a:ext cx="922" cy="839"/>
                </a:xfrm>
                <a:prstGeom prst="roundRect">
                  <a:avLst>
                    <a:gd name="adj" fmla="val 13125"/>
                  </a:avLst>
                </a:prstGeom>
                <a:solidFill>
                  <a:srgbClr val="CE1E35"/>
                </a:solidFill>
                <a:ln w="3175" algn="ctr">
                  <a:solidFill>
                    <a:srgbClr val="1C1C1C">
                      <a:alpha val="58823"/>
                    </a:srgbClr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zh-CN" altLang="en-US" sz="28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0" name="AutoShape 9"/>
                <p:cNvSpPr>
                  <a:spLocks noChangeArrowheads="1"/>
                </p:cNvSpPr>
                <p:nvPr/>
              </p:nvSpPr>
              <p:spPr bwMode="auto">
                <a:xfrm rot="10800000">
                  <a:off x="572" y="961"/>
                  <a:ext cx="880" cy="356"/>
                </a:xfrm>
                <a:prstGeom prst="roundRect">
                  <a:avLst>
                    <a:gd name="adj" fmla="val 25574"/>
                  </a:avLst>
                </a:prstGeom>
                <a:gradFill rotWithShape="1">
                  <a:gsLst>
                    <a:gs pos="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900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/>
              </p:spPr>
              <p:txBody>
                <a:bodyPr anchor="ctr"/>
                <a:lstStyle/>
                <a:p>
                  <a:pPr>
                    <a:defRPr/>
                  </a:pPr>
                  <a:endParaRPr lang="zh-CN" altLang="en-US" sz="2800"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18" name="AutoShape 10"/>
              <p:cNvSpPr>
                <a:spLocks noChangeArrowheads="1"/>
              </p:cNvSpPr>
              <p:nvPr/>
            </p:nvSpPr>
            <p:spPr bwMode="auto">
              <a:xfrm>
                <a:off x="4635813" y="3222482"/>
                <a:ext cx="5662300" cy="1331194"/>
              </a:xfrm>
              <a:prstGeom prst="roundRect">
                <a:avLst>
                  <a:gd name="adj" fmla="val 13125"/>
                </a:avLst>
              </a:prstGeom>
              <a:solidFill>
                <a:srgbClr val="F2C315"/>
              </a:solidFill>
              <a:ln w="3175" algn="ctr">
                <a:solidFill>
                  <a:srgbClr val="969696">
                    <a:alpha val="69000"/>
                  </a:srgbClr>
                </a:solidFill>
                <a:round/>
                <a:headEnd/>
                <a:tailEnd/>
              </a:ln>
              <a:effectLst/>
              <a:extLst/>
            </p:spPr>
            <p:txBody>
              <a:bodyPr lIns="91366" tIns="45681" rIns="91366" bIns="45681"/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dirty="0">
                  <a:latin typeface="+mj-ea"/>
                  <a:ea typeface="+mj-ea"/>
                </a:endParaRPr>
              </a:p>
            </p:txBody>
          </p:sp>
        </p:grpSp>
        <p:grpSp>
          <p:nvGrpSpPr>
            <p:cNvPr id="10253" name="组合 9"/>
            <p:cNvGrpSpPr>
              <a:grpSpLocks/>
            </p:cNvGrpSpPr>
            <p:nvPr/>
          </p:nvGrpSpPr>
          <p:grpSpPr bwMode="auto">
            <a:xfrm>
              <a:off x="2998788" y="5364163"/>
              <a:ext cx="7299325" cy="1331912"/>
              <a:chOff x="2998788" y="4746625"/>
              <a:chExt cx="7299325" cy="1331913"/>
            </a:xfrm>
          </p:grpSpPr>
          <p:grpSp>
            <p:nvGrpSpPr>
              <p:cNvPr id="10255" name="Group 11"/>
              <p:cNvGrpSpPr>
                <a:grpSpLocks/>
              </p:cNvGrpSpPr>
              <p:nvPr/>
            </p:nvGrpSpPr>
            <p:grpSpPr bwMode="auto">
              <a:xfrm>
                <a:off x="2998788" y="4746625"/>
                <a:ext cx="1463675" cy="1331913"/>
                <a:chOff x="550" y="947"/>
                <a:chExt cx="922" cy="839"/>
              </a:xfrm>
            </p:grpSpPr>
            <p:sp>
              <p:nvSpPr>
                <p:cNvPr id="10257" name="AutoShape 12"/>
                <p:cNvSpPr>
                  <a:spLocks noChangeArrowheads="1"/>
                </p:cNvSpPr>
                <p:nvPr/>
              </p:nvSpPr>
              <p:spPr bwMode="auto">
                <a:xfrm>
                  <a:off x="550" y="947"/>
                  <a:ext cx="922" cy="839"/>
                </a:xfrm>
                <a:prstGeom prst="roundRect">
                  <a:avLst>
                    <a:gd name="adj" fmla="val 13125"/>
                  </a:avLst>
                </a:prstGeom>
                <a:solidFill>
                  <a:srgbClr val="CE1E35"/>
                </a:solidFill>
                <a:ln w="3175" algn="ctr">
                  <a:solidFill>
                    <a:srgbClr val="1C1C1C">
                      <a:alpha val="58823"/>
                    </a:srgbClr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zh-CN" altLang="en-US" sz="280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endParaRPr>
                </a:p>
              </p:txBody>
            </p:sp>
            <p:sp>
              <p:nvSpPr>
                <p:cNvPr id="25" name="AutoShape 13"/>
                <p:cNvSpPr>
                  <a:spLocks noChangeArrowheads="1"/>
                </p:cNvSpPr>
                <p:nvPr/>
              </p:nvSpPr>
              <p:spPr bwMode="auto">
                <a:xfrm rot="10800000">
                  <a:off x="572" y="961"/>
                  <a:ext cx="880" cy="356"/>
                </a:xfrm>
                <a:prstGeom prst="roundRect">
                  <a:avLst>
                    <a:gd name="adj" fmla="val 25574"/>
                  </a:avLst>
                </a:prstGeom>
                <a:gradFill rotWithShape="1">
                  <a:gsLst>
                    <a:gs pos="0">
                      <a:schemeClr val="bg1">
                        <a:alpha val="0"/>
                      </a:schemeClr>
                    </a:gs>
                    <a:gs pos="100000">
                      <a:schemeClr val="bg1">
                        <a:alpha val="5900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/>
              </p:spPr>
              <p:txBody>
                <a:bodyPr anchor="ctr"/>
                <a:lstStyle/>
                <a:p>
                  <a:pPr>
                    <a:defRPr/>
                  </a:pPr>
                  <a:endParaRPr lang="zh-CN" altLang="en-US" sz="2800">
                    <a:latin typeface="+mj-ea"/>
                    <a:ea typeface="+mj-ea"/>
                  </a:endParaRPr>
                </a:p>
              </p:txBody>
            </p:sp>
          </p:grpSp>
          <p:sp>
            <p:nvSpPr>
              <p:cNvPr id="23" name="AutoShape 14"/>
              <p:cNvSpPr>
                <a:spLocks noChangeArrowheads="1"/>
              </p:cNvSpPr>
              <p:nvPr/>
            </p:nvSpPr>
            <p:spPr bwMode="auto">
              <a:xfrm>
                <a:off x="4635813" y="4747344"/>
                <a:ext cx="5662300" cy="1331194"/>
              </a:xfrm>
              <a:prstGeom prst="roundRect">
                <a:avLst>
                  <a:gd name="adj" fmla="val 13125"/>
                </a:avLst>
              </a:prstGeom>
              <a:solidFill>
                <a:srgbClr val="F2C315"/>
              </a:solidFill>
              <a:ln w="3175" algn="ctr">
                <a:solidFill>
                  <a:srgbClr val="969696">
                    <a:alpha val="69000"/>
                  </a:srgbClr>
                </a:solidFill>
                <a:round/>
                <a:headEnd/>
                <a:tailEnd/>
              </a:ln>
              <a:effectLst/>
              <a:extLst/>
            </p:spPr>
            <p:txBody>
              <a:bodyPr lIns="91366" tIns="45681" rIns="91366" bIns="45681"/>
              <a:lstStyle/>
              <a:p>
                <a:pPr>
                  <a:lnSpc>
                    <a:spcPct val="120000"/>
                  </a:lnSpc>
                  <a:defRPr/>
                </a:pPr>
                <a:endParaRPr lang="zh-CN" altLang="en-US" dirty="0">
                  <a:latin typeface="+mj-ea"/>
                  <a:ea typeface="+mj-ea"/>
                </a:endParaRPr>
              </a:p>
              <a:p>
                <a:pPr>
                  <a:lnSpc>
                    <a:spcPct val="120000"/>
                  </a:lnSpc>
                  <a:defRPr/>
                </a:pPr>
                <a:endParaRPr lang="zh-CN" altLang="en-US" dirty="0">
                  <a:latin typeface="+mj-ea"/>
                  <a:ea typeface="+mj-ea"/>
                </a:endParaRPr>
              </a:p>
            </p:txBody>
          </p:sp>
        </p:grpSp>
        <p:pic>
          <p:nvPicPr>
            <p:cNvPr id="10254" name="Picture 141" descr="C:\Users\tec\Desktop\图片6_副本.pn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20725" y="2808288"/>
              <a:ext cx="2601913" cy="3238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243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4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5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6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7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0248" name="矩形 12"/>
          <p:cNvSpPr>
            <a:spLocks noChangeArrowheads="1"/>
          </p:cNvSpPr>
          <p:nvPr/>
        </p:nvSpPr>
        <p:spPr bwMode="auto">
          <a:xfrm>
            <a:off x="5286375" y="20716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9" name="矩形 13"/>
          <p:cNvSpPr>
            <a:spLocks noChangeArrowheads="1"/>
          </p:cNvSpPr>
          <p:nvPr/>
        </p:nvSpPr>
        <p:spPr bwMode="auto">
          <a:xfrm>
            <a:off x="5286375" y="42862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0" name="矩形 14"/>
          <p:cNvSpPr>
            <a:spLocks noChangeArrowheads="1"/>
          </p:cNvSpPr>
          <p:nvPr/>
        </p:nvSpPr>
        <p:spPr bwMode="auto">
          <a:xfrm>
            <a:off x="5357813" y="3143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3870</TotalTime>
  <Words>484</Words>
  <Application>Microsoft Office PowerPoint</Application>
  <PresentationFormat>全屏显示(4:3)</PresentationFormat>
  <Paragraphs>86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7" baseType="lpstr">
      <vt:lpstr>Arial</vt:lpstr>
      <vt:lpstr>宋体</vt:lpstr>
      <vt:lpstr>Calibri</vt:lpstr>
      <vt:lpstr>微软雅黑</vt:lpstr>
      <vt:lpstr>Wingdings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Windows 用户</cp:lastModifiedBy>
  <cp:revision>289</cp:revision>
  <dcterms:created xsi:type="dcterms:W3CDTF">2013-10-30T09:04:50Z</dcterms:created>
  <dcterms:modified xsi:type="dcterms:W3CDTF">2016-12-16T08:28:26Z</dcterms:modified>
</cp:coreProperties>
</file>