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1D3F"/>
    <a:srgbClr val="6A0921"/>
    <a:srgbClr val="C10202"/>
    <a:srgbClr val="539CFB"/>
    <a:srgbClr val="538F54"/>
    <a:srgbClr val="FF7F1A"/>
    <a:srgbClr val="F8B6C0"/>
    <a:srgbClr val="93634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5633" autoAdjust="0"/>
  </p:normalViewPr>
  <p:slideViewPr>
    <p:cSldViewPr>
      <p:cViewPr varScale="1">
        <p:scale>
          <a:sx n="105" d="100"/>
          <a:sy n="105" d="100"/>
        </p:scale>
        <p:origin x="-11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33220F8-0F60-475F-90E4-EE47DD2D53EF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F1ACE25-394A-4806-99D0-E31645BA43F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BB680-6D53-4BC2-9545-E7DD1B857265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84C97-BDC4-43EF-AE32-4E0432E6E0F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3F4B0-A728-4D1A-8C7F-A1989B071618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0D2AE-13E8-429F-9DD1-9D338B999D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C1105-0AD5-4DD9-AD78-6CC8A851A80C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6E619-0552-4DF0-9B17-DEE2362D3ED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CBCC8-C3E9-4B2D-8665-EDD4C9ADB70B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075DD-50E6-410A-8C6C-C26FEEAEDA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D2A5F-AD13-4071-A8CD-C1AABBA2085F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7713D-881A-49B3-B5C5-FF538E3EFD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30DF0-59A3-455C-B3F2-B33491501425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40512-DD12-4DAC-8A23-DDA89C14FD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7616E-EA8F-4CD9-9A75-0A3B41EFC9BF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362B4-E22D-4318-94DA-DA6273E0830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C444B-BED5-4118-BCBF-09C7C9FD82FC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8D7AB-CE22-453E-9716-C5747CDDE0E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0BFAC-A23C-4E78-A520-09F049F4C5C5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08F93D-7CA3-4929-A33B-5AB6E252587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3A405-5AFA-4C18-820C-4D270AF9A40D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D8137-7785-40FC-9E42-8F04EEF8185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DFF47-DAE1-4468-AE8B-8F86974C6355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64752-0E57-4335-A2F6-8BE9E6E1502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CAAC9DE-0FDD-4247-95EF-A233A077B454}" type="datetimeFigureOut">
              <a:rPr lang="zh-CN" altLang="en-US"/>
              <a:pPr>
                <a:defRPr/>
              </a:pPr>
              <a:t>2016/12/16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AEE10E0-92C3-4924-87BD-EF013FD6528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385762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3357563" y="4516438"/>
            <a:ext cx="2643187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梯形 17"/>
          <p:cNvSpPr/>
          <p:nvPr/>
        </p:nvSpPr>
        <p:spPr>
          <a:xfrm>
            <a:off x="231775" y="2101850"/>
            <a:ext cx="2971800" cy="2468563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梯形 18"/>
          <p:cNvSpPr/>
          <p:nvPr/>
        </p:nvSpPr>
        <p:spPr>
          <a:xfrm>
            <a:off x="3649663" y="2101850"/>
            <a:ext cx="2971800" cy="2468563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1"/>
          <p:cNvGrpSpPr/>
          <p:nvPr/>
        </p:nvGrpSpPr>
        <p:grpSpPr>
          <a:xfrm>
            <a:off x="1935800" y="2101300"/>
            <a:ext cx="2982343" cy="2470708"/>
            <a:chOff x="3935760" y="1556792"/>
            <a:chExt cx="4696969" cy="3891181"/>
          </a:xfrm>
          <a:solidFill>
            <a:srgbClr val="F91D3F"/>
          </a:solidFill>
        </p:grpSpPr>
        <p:sp>
          <p:nvSpPr>
            <p:cNvPr id="21" name="梯形 20"/>
            <p:cNvSpPr/>
            <p:nvPr/>
          </p:nvSpPr>
          <p:spPr>
            <a:xfrm flipV="1">
              <a:off x="3935760" y="1556792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88900" algn="l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2" name="梯形 21"/>
            <p:cNvSpPr/>
            <p:nvPr/>
          </p:nvSpPr>
          <p:spPr>
            <a:xfrm flipV="1">
              <a:off x="3952209" y="1559541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127000" dir="10800000" algn="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" name="梯形 22"/>
            <p:cNvSpPr/>
            <p:nvPr/>
          </p:nvSpPr>
          <p:spPr>
            <a:xfrm flipV="1">
              <a:off x="4265074" y="1816711"/>
              <a:ext cx="4054790" cy="3484497"/>
            </a:xfrm>
            <a:prstGeom prst="trapezoid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" name="组合 11"/>
          <p:cNvGrpSpPr/>
          <p:nvPr/>
        </p:nvGrpSpPr>
        <p:grpSpPr>
          <a:xfrm>
            <a:off x="5947375" y="2101300"/>
            <a:ext cx="2982343" cy="2470708"/>
            <a:chOff x="3935760" y="1556792"/>
            <a:chExt cx="4696969" cy="3891181"/>
          </a:xfrm>
          <a:solidFill>
            <a:srgbClr val="F91D3F"/>
          </a:solidFill>
        </p:grpSpPr>
        <p:sp>
          <p:nvSpPr>
            <p:cNvPr id="25" name="梯形 24"/>
            <p:cNvSpPr/>
            <p:nvPr/>
          </p:nvSpPr>
          <p:spPr>
            <a:xfrm flipV="1">
              <a:off x="3935760" y="1556792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88900" algn="l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6" name="梯形 25"/>
            <p:cNvSpPr/>
            <p:nvPr/>
          </p:nvSpPr>
          <p:spPr>
            <a:xfrm flipV="1">
              <a:off x="3952209" y="1559541"/>
              <a:ext cx="4680520" cy="3888432"/>
            </a:xfrm>
            <a:prstGeom prst="trapezoid">
              <a:avLst/>
            </a:prstGeom>
            <a:grpFill/>
            <a:ln>
              <a:noFill/>
            </a:ln>
            <a:effectLst>
              <a:outerShdw blurRad="127000" dist="127000" dir="10800000" algn="r" rotWithShape="0">
                <a:schemeClr val="tx1">
                  <a:lumMod val="85000"/>
                  <a:lumOff val="1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7" name="梯形 26"/>
            <p:cNvSpPr/>
            <p:nvPr/>
          </p:nvSpPr>
          <p:spPr>
            <a:xfrm flipV="1">
              <a:off x="4265074" y="1816711"/>
              <a:ext cx="4054790" cy="3484497"/>
            </a:xfrm>
            <a:prstGeom prst="trapezoid">
              <a:avLst/>
            </a:prstGeom>
            <a:grpFill/>
            <a:ln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2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5" name="矩形 12"/>
          <p:cNvSpPr>
            <a:spLocks noChangeArrowheads="1"/>
          </p:cNvSpPr>
          <p:nvPr/>
        </p:nvSpPr>
        <p:spPr bwMode="auto">
          <a:xfrm>
            <a:off x="2643188" y="27146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13"/>
          <p:cNvSpPr>
            <a:spLocks noChangeArrowheads="1"/>
          </p:cNvSpPr>
          <p:nvPr/>
        </p:nvSpPr>
        <p:spPr bwMode="auto">
          <a:xfrm>
            <a:off x="664368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14"/>
          <p:cNvSpPr>
            <a:spLocks noChangeArrowheads="1"/>
          </p:cNvSpPr>
          <p:nvPr/>
        </p:nvSpPr>
        <p:spPr bwMode="auto">
          <a:xfrm>
            <a:off x="4645025" y="3571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15"/>
          <p:cNvSpPr>
            <a:spLocks noChangeArrowheads="1"/>
          </p:cNvSpPr>
          <p:nvPr/>
        </p:nvSpPr>
        <p:spPr bwMode="auto">
          <a:xfrm>
            <a:off x="642938" y="3357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26"/>
          <p:cNvSpPr/>
          <p:nvPr/>
        </p:nvSpPr>
        <p:spPr>
          <a:xfrm>
            <a:off x="2714625" y="1711325"/>
            <a:ext cx="4210050" cy="517525"/>
          </a:xfrm>
          <a:prstGeom prst="snip1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075" name="文本框 18"/>
          <p:cNvSpPr txBox="1">
            <a:spLocks noChangeArrowheads="1"/>
          </p:cNvSpPr>
          <p:nvPr/>
        </p:nvSpPr>
        <p:spPr bwMode="auto">
          <a:xfrm>
            <a:off x="3032125" y="1643063"/>
            <a:ext cx="520700" cy="520700"/>
          </a:xfrm>
          <a:prstGeom prst="rect">
            <a:avLst/>
          </a:prstGeom>
          <a:solidFill>
            <a:srgbClr val="F91D3F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3076" name="TextBox 36"/>
          <p:cNvSpPr txBox="1">
            <a:spLocks noChangeArrowheads="1"/>
          </p:cNvSpPr>
          <p:nvPr/>
        </p:nvSpPr>
        <p:spPr bwMode="auto">
          <a:xfrm>
            <a:off x="3071813" y="1571625"/>
            <a:ext cx="571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/>
              <a:t>1</a:t>
            </a:r>
            <a:endParaRPr lang="zh-CN" altLang="en-US" sz="3600" b="1"/>
          </a:p>
        </p:txBody>
      </p:sp>
      <p:sp>
        <p:nvSpPr>
          <p:cNvPr id="38" name="矩形 26"/>
          <p:cNvSpPr/>
          <p:nvPr/>
        </p:nvSpPr>
        <p:spPr>
          <a:xfrm>
            <a:off x="2714625" y="2354263"/>
            <a:ext cx="4210050" cy="517525"/>
          </a:xfrm>
          <a:prstGeom prst="snip1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078" name="文本框 18"/>
          <p:cNvSpPr txBox="1">
            <a:spLocks noChangeArrowheads="1"/>
          </p:cNvSpPr>
          <p:nvPr/>
        </p:nvSpPr>
        <p:spPr bwMode="auto">
          <a:xfrm>
            <a:off x="3032125" y="2286000"/>
            <a:ext cx="520700" cy="520700"/>
          </a:xfrm>
          <a:prstGeom prst="rect">
            <a:avLst/>
          </a:prstGeom>
          <a:solidFill>
            <a:srgbClr val="F91D3F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3079" name="TextBox 39"/>
          <p:cNvSpPr txBox="1">
            <a:spLocks noChangeArrowheads="1"/>
          </p:cNvSpPr>
          <p:nvPr/>
        </p:nvSpPr>
        <p:spPr bwMode="auto">
          <a:xfrm>
            <a:off x="3071813" y="221456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/>
              <a:t>2</a:t>
            </a:r>
            <a:endParaRPr lang="zh-CN" altLang="en-US" sz="3600" b="1"/>
          </a:p>
        </p:txBody>
      </p:sp>
      <p:sp>
        <p:nvSpPr>
          <p:cNvPr id="41" name="矩形 26"/>
          <p:cNvSpPr/>
          <p:nvPr/>
        </p:nvSpPr>
        <p:spPr>
          <a:xfrm>
            <a:off x="2714625" y="3055938"/>
            <a:ext cx="4210050" cy="515937"/>
          </a:xfrm>
          <a:prstGeom prst="snip1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081" name="文本框 18"/>
          <p:cNvSpPr txBox="1">
            <a:spLocks noChangeArrowheads="1"/>
          </p:cNvSpPr>
          <p:nvPr/>
        </p:nvSpPr>
        <p:spPr bwMode="auto">
          <a:xfrm>
            <a:off x="3032125" y="2986088"/>
            <a:ext cx="520700" cy="520700"/>
          </a:xfrm>
          <a:prstGeom prst="rect">
            <a:avLst/>
          </a:prstGeom>
          <a:solidFill>
            <a:srgbClr val="F91D3F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43" name="矩形 26"/>
          <p:cNvSpPr/>
          <p:nvPr/>
        </p:nvSpPr>
        <p:spPr>
          <a:xfrm>
            <a:off x="2719388" y="3770313"/>
            <a:ext cx="4210050" cy="515937"/>
          </a:xfrm>
          <a:prstGeom prst="snip1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400"/>
          </a:p>
        </p:txBody>
      </p:sp>
      <p:sp>
        <p:nvSpPr>
          <p:cNvPr id="3083" name="文本框 18"/>
          <p:cNvSpPr txBox="1">
            <a:spLocks noChangeArrowheads="1"/>
          </p:cNvSpPr>
          <p:nvPr/>
        </p:nvSpPr>
        <p:spPr bwMode="auto">
          <a:xfrm>
            <a:off x="3036888" y="3700463"/>
            <a:ext cx="520700" cy="520700"/>
          </a:xfrm>
          <a:prstGeom prst="rect">
            <a:avLst/>
          </a:prstGeom>
          <a:solidFill>
            <a:srgbClr val="F91D3F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zh-CN" altLang="en-US" sz="4800">
              <a:solidFill>
                <a:schemeClr val="bg1"/>
              </a:solidFill>
            </a:endParaRPr>
          </a:p>
        </p:txBody>
      </p:sp>
      <p:sp>
        <p:nvSpPr>
          <p:cNvPr id="3084" name="TextBox 44"/>
          <p:cNvSpPr txBox="1">
            <a:spLocks noChangeArrowheads="1"/>
          </p:cNvSpPr>
          <p:nvPr/>
        </p:nvSpPr>
        <p:spPr bwMode="auto">
          <a:xfrm>
            <a:off x="3071813" y="2928938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/>
              <a:t>3</a:t>
            </a:r>
            <a:endParaRPr lang="zh-CN" altLang="en-US" sz="3600" b="1"/>
          </a:p>
        </p:txBody>
      </p:sp>
      <p:sp>
        <p:nvSpPr>
          <p:cNvPr id="3085" name="TextBox 45"/>
          <p:cNvSpPr txBox="1">
            <a:spLocks noChangeArrowheads="1"/>
          </p:cNvSpPr>
          <p:nvPr/>
        </p:nvSpPr>
        <p:spPr bwMode="auto">
          <a:xfrm>
            <a:off x="3071813" y="3643313"/>
            <a:ext cx="5715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600" b="1"/>
              <a:t>4</a:t>
            </a:r>
            <a:endParaRPr lang="zh-CN" altLang="en-US" sz="3600" b="1"/>
          </a:p>
        </p:txBody>
      </p:sp>
      <p:sp>
        <p:nvSpPr>
          <p:cNvPr id="308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90" name="矩形 20"/>
          <p:cNvSpPr>
            <a:spLocks noChangeArrowheads="1"/>
          </p:cNvSpPr>
          <p:nvPr/>
        </p:nvSpPr>
        <p:spPr bwMode="auto">
          <a:xfrm>
            <a:off x="40719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1" name="矩形 21"/>
          <p:cNvSpPr>
            <a:spLocks noChangeArrowheads="1"/>
          </p:cNvSpPr>
          <p:nvPr/>
        </p:nvSpPr>
        <p:spPr bwMode="auto">
          <a:xfrm>
            <a:off x="4073525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2" name="矩形 22"/>
          <p:cNvSpPr>
            <a:spLocks noChangeArrowheads="1"/>
          </p:cNvSpPr>
          <p:nvPr/>
        </p:nvSpPr>
        <p:spPr bwMode="auto">
          <a:xfrm>
            <a:off x="4071938" y="38449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93" name="TextBox 12"/>
          <p:cNvSpPr txBox="1">
            <a:spLocks noChangeArrowheads="1"/>
          </p:cNvSpPr>
          <p:nvPr/>
        </p:nvSpPr>
        <p:spPr bwMode="auto">
          <a:xfrm>
            <a:off x="428625" y="190500"/>
            <a:ext cx="1000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94" name="矩形 21"/>
          <p:cNvSpPr>
            <a:spLocks noChangeArrowheads="1"/>
          </p:cNvSpPr>
          <p:nvPr/>
        </p:nvSpPr>
        <p:spPr bwMode="auto">
          <a:xfrm>
            <a:off x="4071938" y="1785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2" name="组合 23"/>
          <p:cNvGrpSpPr/>
          <p:nvPr/>
        </p:nvGrpSpPr>
        <p:grpSpPr>
          <a:xfrm>
            <a:off x="1643042" y="1214422"/>
            <a:ext cx="6259161" cy="1101047"/>
            <a:chOff x="175251" y="1617637"/>
            <a:chExt cx="11334835" cy="1993907"/>
          </a:xfrm>
          <a:solidFill>
            <a:srgbClr val="F91D3F"/>
          </a:solidFill>
        </p:grpSpPr>
        <p:sp>
          <p:nvSpPr>
            <p:cNvPr id="25" name="矩形 24"/>
            <p:cNvSpPr/>
            <p:nvPr/>
          </p:nvSpPr>
          <p:spPr>
            <a:xfrm flipH="1">
              <a:off x="1351576" y="1867586"/>
              <a:ext cx="10158510" cy="1494008"/>
            </a:xfrm>
            <a:prstGeom prst="rect">
              <a:avLst/>
            </a:prstGeom>
            <a:grpFill/>
            <a:ln>
              <a:noFill/>
            </a:ln>
            <a:effectLst>
              <a:innerShdw blurRad="63500" dist="762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3" name="组合 37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  <a:grpFill/>
          </p:grpSpPr>
          <p:sp>
            <p:nvSpPr>
              <p:cNvPr id="27" name="椭圆 26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pFill/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椭圆 27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4" name="组合 28"/>
          <p:cNvGrpSpPr/>
          <p:nvPr/>
        </p:nvGrpSpPr>
        <p:grpSpPr>
          <a:xfrm>
            <a:off x="1650745" y="2351541"/>
            <a:ext cx="6259161" cy="1101047"/>
            <a:chOff x="175251" y="1617637"/>
            <a:chExt cx="11334835" cy="1993907"/>
          </a:xfrm>
          <a:solidFill>
            <a:srgbClr val="6A0921"/>
          </a:solidFill>
        </p:grpSpPr>
        <p:sp>
          <p:nvSpPr>
            <p:cNvPr id="30" name="矩形 29"/>
            <p:cNvSpPr/>
            <p:nvPr/>
          </p:nvSpPr>
          <p:spPr>
            <a:xfrm flipH="1">
              <a:off x="1351576" y="1867586"/>
              <a:ext cx="10158510" cy="1494008"/>
            </a:xfrm>
            <a:prstGeom prst="rect">
              <a:avLst/>
            </a:prstGeom>
            <a:grpFill/>
            <a:ln>
              <a:noFill/>
            </a:ln>
            <a:effectLst>
              <a:innerShdw blurRad="63500" dist="762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5" name="组合 37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  <a:grpFill/>
          </p:grpSpPr>
          <p:sp>
            <p:nvSpPr>
              <p:cNvPr id="32" name="椭圆 31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pFill/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6" name="组合 33"/>
          <p:cNvGrpSpPr/>
          <p:nvPr/>
        </p:nvGrpSpPr>
        <p:grpSpPr>
          <a:xfrm>
            <a:off x="1643042" y="3516535"/>
            <a:ext cx="6259161" cy="1101047"/>
            <a:chOff x="175251" y="1617637"/>
            <a:chExt cx="11334835" cy="1993907"/>
          </a:xfrm>
          <a:solidFill>
            <a:srgbClr val="F91D3F"/>
          </a:solidFill>
        </p:grpSpPr>
        <p:sp>
          <p:nvSpPr>
            <p:cNvPr id="35" name="矩形 34"/>
            <p:cNvSpPr/>
            <p:nvPr/>
          </p:nvSpPr>
          <p:spPr>
            <a:xfrm flipH="1">
              <a:off x="1351576" y="1867586"/>
              <a:ext cx="10158510" cy="1494008"/>
            </a:xfrm>
            <a:prstGeom prst="rect">
              <a:avLst/>
            </a:prstGeom>
            <a:grpFill/>
            <a:ln>
              <a:noFill/>
            </a:ln>
            <a:effectLst>
              <a:innerShdw blurRad="63500" dist="762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7" name="组合 37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  <a:grpFill/>
          </p:grpSpPr>
          <p:sp>
            <p:nvSpPr>
              <p:cNvPr id="37" name="椭圆 36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pFill/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8" name="组合 38"/>
          <p:cNvGrpSpPr/>
          <p:nvPr/>
        </p:nvGrpSpPr>
        <p:grpSpPr>
          <a:xfrm>
            <a:off x="1650745" y="4653654"/>
            <a:ext cx="6259161" cy="1101047"/>
            <a:chOff x="175251" y="1617637"/>
            <a:chExt cx="11334835" cy="1993907"/>
          </a:xfrm>
          <a:solidFill>
            <a:srgbClr val="6A0921"/>
          </a:solidFill>
        </p:grpSpPr>
        <p:sp>
          <p:nvSpPr>
            <p:cNvPr id="40" name="矩形 39"/>
            <p:cNvSpPr/>
            <p:nvPr/>
          </p:nvSpPr>
          <p:spPr>
            <a:xfrm flipH="1">
              <a:off x="1351576" y="1867586"/>
              <a:ext cx="10158510" cy="1494008"/>
            </a:xfrm>
            <a:prstGeom prst="rect">
              <a:avLst/>
            </a:prstGeom>
            <a:grpFill/>
            <a:ln>
              <a:noFill/>
            </a:ln>
            <a:effectLst>
              <a:innerShdw blurRad="63500" dist="762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" name="组合 37"/>
            <p:cNvGrpSpPr/>
            <p:nvPr/>
          </p:nvGrpSpPr>
          <p:grpSpPr>
            <a:xfrm>
              <a:off x="175251" y="1617637"/>
              <a:ext cx="1993907" cy="1993907"/>
              <a:chOff x="468313" y="2931789"/>
              <a:chExt cx="669319" cy="669319"/>
            </a:xfrm>
            <a:grpFill/>
          </p:grpSpPr>
          <p:sp>
            <p:nvSpPr>
              <p:cNvPr id="42" name="椭圆 41"/>
              <p:cNvSpPr/>
              <p:nvPr/>
            </p:nvSpPr>
            <p:spPr>
              <a:xfrm>
                <a:off x="468313" y="2931789"/>
                <a:ext cx="669319" cy="669319"/>
              </a:xfrm>
              <a:prstGeom prst="ellipse">
                <a:avLst/>
              </a:prstGeom>
              <a:grpFill/>
              <a:ln w="12700">
                <a:gradFill>
                  <a:gsLst>
                    <a:gs pos="89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7200000" scaled="0"/>
                </a:gradFill>
              </a:ln>
              <a:effectLst>
                <a:outerShdw blurRad="254000" dist="127000" dir="8160000" algn="tr" rotWithShape="0">
                  <a:prstClr val="black">
                    <a:alpha val="34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532972" y="2996448"/>
                <a:ext cx="540000" cy="540000"/>
              </a:xfrm>
              <a:prstGeom prst="ellipse">
                <a:avLst/>
              </a:prstGeom>
              <a:grpFill/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4024313" y="2714625"/>
            <a:ext cx="1404937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4071938" y="5072063"/>
            <a:ext cx="1404937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4000500" y="3929063"/>
            <a:ext cx="140493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4000500" y="1643063"/>
            <a:ext cx="1404938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grpSp>
        <p:nvGrpSpPr>
          <p:cNvPr id="5127" name="组合 26"/>
          <p:cNvGrpSpPr>
            <a:grpSpLocks/>
          </p:cNvGrpSpPr>
          <p:nvPr/>
        </p:nvGrpSpPr>
        <p:grpSpPr bwMode="auto">
          <a:xfrm>
            <a:off x="285750" y="2043113"/>
            <a:ext cx="1873250" cy="1871662"/>
            <a:chOff x="694879" y="1484784"/>
            <a:chExt cx="1872729" cy="1872729"/>
          </a:xfrm>
        </p:grpSpPr>
        <p:sp>
          <p:nvSpPr>
            <p:cNvPr id="28" name="矩形 27"/>
            <p:cNvSpPr/>
            <p:nvPr/>
          </p:nvSpPr>
          <p:spPr>
            <a:xfrm>
              <a:off x="694879" y="1484784"/>
              <a:ext cx="1872729" cy="1872729"/>
            </a:xfrm>
            <a:prstGeom prst="rect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29" name="直接连接符 28"/>
            <p:cNvCxnSpPr>
              <a:stCxn id="28" idx="1"/>
              <a:endCxn id="28" idx="3"/>
            </p:cNvCxnSpPr>
            <p:nvPr/>
          </p:nvCxnSpPr>
          <p:spPr>
            <a:xfrm>
              <a:off x="694879" y="2421943"/>
              <a:ext cx="1872729" cy="0"/>
            </a:xfrm>
            <a:prstGeom prst="line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1" name="矩形 30"/>
          <p:cNvSpPr/>
          <p:nvPr/>
        </p:nvSpPr>
        <p:spPr>
          <a:xfrm>
            <a:off x="363538" y="2116138"/>
            <a:ext cx="1727200" cy="1727200"/>
          </a:xfrm>
          <a:prstGeom prst="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129" name="组合 31"/>
          <p:cNvGrpSpPr>
            <a:grpSpLocks/>
          </p:cNvGrpSpPr>
          <p:nvPr/>
        </p:nvGrpSpPr>
        <p:grpSpPr bwMode="auto">
          <a:xfrm>
            <a:off x="2519363" y="2043113"/>
            <a:ext cx="1873250" cy="1871662"/>
            <a:chOff x="694879" y="1484784"/>
            <a:chExt cx="1872729" cy="1872729"/>
          </a:xfrm>
        </p:grpSpPr>
        <p:sp>
          <p:nvSpPr>
            <p:cNvPr id="33" name="矩形 32"/>
            <p:cNvSpPr/>
            <p:nvPr/>
          </p:nvSpPr>
          <p:spPr>
            <a:xfrm>
              <a:off x="694879" y="1484784"/>
              <a:ext cx="1872729" cy="1872729"/>
            </a:xfrm>
            <a:prstGeom prst="rect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4" name="直接连接符 33"/>
            <p:cNvCxnSpPr>
              <a:stCxn id="33" idx="1"/>
              <a:endCxn id="33" idx="3"/>
            </p:cNvCxnSpPr>
            <p:nvPr/>
          </p:nvCxnSpPr>
          <p:spPr>
            <a:xfrm>
              <a:off x="694879" y="2421943"/>
              <a:ext cx="1872729" cy="0"/>
            </a:xfrm>
            <a:prstGeom prst="line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5400000"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6" name="矩形 35"/>
          <p:cNvSpPr/>
          <p:nvPr/>
        </p:nvSpPr>
        <p:spPr>
          <a:xfrm>
            <a:off x="2597150" y="2116138"/>
            <a:ext cx="1728788" cy="1727200"/>
          </a:xfrm>
          <a:prstGeom prst="rect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131" name="组合 36"/>
          <p:cNvGrpSpPr>
            <a:grpSpLocks/>
          </p:cNvGrpSpPr>
          <p:nvPr/>
        </p:nvGrpSpPr>
        <p:grpSpPr bwMode="auto">
          <a:xfrm>
            <a:off x="4751388" y="2055813"/>
            <a:ext cx="1873250" cy="1873250"/>
            <a:chOff x="694879" y="1484784"/>
            <a:chExt cx="1872729" cy="1872729"/>
          </a:xfrm>
        </p:grpSpPr>
        <p:sp>
          <p:nvSpPr>
            <p:cNvPr id="38" name="矩形 37"/>
            <p:cNvSpPr/>
            <p:nvPr/>
          </p:nvSpPr>
          <p:spPr>
            <a:xfrm>
              <a:off x="694879" y="1484784"/>
              <a:ext cx="1872729" cy="1872729"/>
            </a:xfrm>
            <a:prstGeom prst="rect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39" name="直接连接符 38"/>
            <p:cNvCxnSpPr>
              <a:stCxn id="38" idx="1"/>
              <a:endCxn id="38" idx="3"/>
            </p:cNvCxnSpPr>
            <p:nvPr/>
          </p:nvCxnSpPr>
          <p:spPr>
            <a:xfrm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5400000"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6A092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1" name="矩形 40"/>
          <p:cNvSpPr/>
          <p:nvPr/>
        </p:nvSpPr>
        <p:spPr>
          <a:xfrm>
            <a:off x="4829175" y="2128838"/>
            <a:ext cx="1727200" cy="1728787"/>
          </a:xfrm>
          <a:prstGeom prst="rect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133" name="组合 41"/>
          <p:cNvGrpSpPr>
            <a:grpSpLocks/>
          </p:cNvGrpSpPr>
          <p:nvPr/>
        </p:nvGrpSpPr>
        <p:grpSpPr bwMode="auto">
          <a:xfrm>
            <a:off x="6985000" y="2055813"/>
            <a:ext cx="1873250" cy="1873250"/>
            <a:chOff x="694879" y="1484784"/>
            <a:chExt cx="1872729" cy="1872729"/>
          </a:xfrm>
        </p:grpSpPr>
        <p:sp>
          <p:nvSpPr>
            <p:cNvPr id="43" name="矩形 42"/>
            <p:cNvSpPr/>
            <p:nvPr/>
          </p:nvSpPr>
          <p:spPr>
            <a:xfrm>
              <a:off x="694879" y="1484784"/>
              <a:ext cx="1872729" cy="1872729"/>
            </a:xfrm>
            <a:prstGeom prst="rect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44" name="直接连接符 43"/>
            <p:cNvCxnSpPr>
              <a:stCxn id="43" idx="1"/>
              <a:endCxn id="43" idx="3"/>
            </p:cNvCxnSpPr>
            <p:nvPr/>
          </p:nvCxnSpPr>
          <p:spPr>
            <a:xfrm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5400000">
              <a:off x="694879" y="2421149"/>
              <a:ext cx="1872729" cy="0"/>
            </a:xfrm>
            <a:prstGeom prst="line">
              <a:avLst/>
            </a:prstGeom>
            <a:noFill/>
            <a:ln>
              <a:solidFill>
                <a:srgbClr val="F91D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7062788" y="2128838"/>
            <a:ext cx="1728787" cy="1728787"/>
          </a:xfrm>
          <a:prstGeom prst="rect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5" name="矩形 12"/>
          <p:cNvSpPr>
            <a:spLocks noChangeArrowheads="1"/>
          </p:cNvSpPr>
          <p:nvPr/>
        </p:nvSpPr>
        <p:spPr bwMode="auto">
          <a:xfrm>
            <a:off x="2714625" y="28162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6" name="矩形 13"/>
          <p:cNvSpPr>
            <a:spLocks noChangeArrowheads="1"/>
          </p:cNvSpPr>
          <p:nvPr/>
        </p:nvSpPr>
        <p:spPr bwMode="auto">
          <a:xfrm>
            <a:off x="7143750" y="28289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7" name="矩形 14"/>
          <p:cNvSpPr>
            <a:spLocks noChangeArrowheads="1"/>
          </p:cNvSpPr>
          <p:nvPr/>
        </p:nvSpPr>
        <p:spPr bwMode="auto">
          <a:xfrm>
            <a:off x="4929188" y="28289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8" name="矩形 15"/>
          <p:cNvSpPr>
            <a:spLocks noChangeArrowheads="1"/>
          </p:cNvSpPr>
          <p:nvPr/>
        </p:nvSpPr>
        <p:spPr bwMode="auto">
          <a:xfrm>
            <a:off x="430213" y="28289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22"/>
          <p:cNvSpPr/>
          <p:nvPr/>
        </p:nvSpPr>
        <p:spPr>
          <a:xfrm>
            <a:off x="1071563" y="1571625"/>
            <a:ext cx="4786312" cy="428625"/>
          </a:xfrm>
          <a:prstGeom prst="roundRect">
            <a:avLst>
              <a:gd name="adj" fmla="val 50000"/>
            </a:avLst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1928813" y="2714625"/>
            <a:ext cx="4786312" cy="428625"/>
          </a:xfrm>
          <a:prstGeom prst="roundRect">
            <a:avLst>
              <a:gd name="adj" fmla="val 50000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2000250" y="4286250"/>
            <a:ext cx="4786313" cy="428625"/>
          </a:xfrm>
          <a:prstGeom prst="roundRect">
            <a:avLst>
              <a:gd name="adj" fmla="val 50000"/>
            </a:avLst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1000125" y="5429250"/>
            <a:ext cx="4786313" cy="428625"/>
          </a:xfrm>
          <a:prstGeom prst="roundRect">
            <a:avLst>
              <a:gd name="adj" fmla="val 50000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928938" y="4357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2286000" y="1571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3071813" y="27733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2071688" y="5500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" name="弧形 16"/>
          <p:cNvSpPr/>
          <p:nvPr/>
        </p:nvSpPr>
        <p:spPr>
          <a:xfrm>
            <a:off x="-1695450" y="2020888"/>
            <a:ext cx="3367088" cy="3368675"/>
          </a:xfrm>
          <a:prstGeom prst="arc">
            <a:avLst>
              <a:gd name="adj1" fmla="val 16200000"/>
              <a:gd name="adj2" fmla="val 5351810"/>
            </a:avLst>
          </a:prstGeom>
          <a:ln w="2540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4613" y="1714500"/>
            <a:ext cx="647700" cy="647700"/>
          </a:xfrm>
          <a:prstGeom prst="ellipse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1</a:t>
            </a:r>
            <a:endParaRPr lang="zh-CN" altLang="en-US" sz="2400" b="1" dirty="0"/>
          </a:p>
        </p:txBody>
      </p:sp>
      <p:sp>
        <p:nvSpPr>
          <p:cNvPr id="20" name="椭圆 19"/>
          <p:cNvSpPr/>
          <p:nvPr/>
        </p:nvSpPr>
        <p:spPr>
          <a:xfrm>
            <a:off x="1160463" y="2641600"/>
            <a:ext cx="649287" cy="649288"/>
          </a:xfrm>
          <a:prstGeom prst="ellipse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2</a:t>
            </a:r>
            <a:endParaRPr lang="zh-CN" altLang="en-US" sz="2400" b="1" dirty="0"/>
          </a:p>
        </p:txBody>
      </p:sp>
      <p:sp>
        <p:nvSpPr>
          <p:cNvPr id="21" name="椭圆 20"/>
          <p:cNvSpPr/>
          <p:nvPr/>
        </p:nvSpPr>
        <p:spPr>
          <a:xfrm>
            <a:off x="138113" y="5000625"/>
            <a:ext cx="647700" cy="647700"/>
          </a:xfrm>
          <a:prstGeom prst="ellipse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4</a:t>
            </a:r>
            <a:endParaRPr lang="zh-CN" altLang="en-US" sz="2400" b="1" dirty="0"/>
          </a:p>
        </p:txBody>
      </p:sp>
      <p:sp>
        <p:nvSpPr>
          <p:cNvPr id="22" name="椭圆 21"/>
          <p:cNvSpPr/>
          <p:nvPr/>
        </p:nvSpPr>
        <p:spPr>
          <a:xfrm>
            <a:off x="1209675" y="4046538"/>
            <a:ext cx="647700" cy="647700"/>
          </a:xfrm>
          <a:prstGeom prst="ellipse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400" b="1" dirty="0"/>
              <a:t>3</a:t>
            </a:r>
            <a:endParaRPr lang="zh-CN" altLang="en-US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5" name="矩形 12"/>
          <p:cNvSpPr>
            <a:spLocks noChangeArrowheads="1"/>
          </p:cNvSpPr>
          <p:nvPr/>
        </p:nvSpPr>
        <p:spPr bwMode="auto">
          <a:xfrm>
            <a:off x="2571750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6" name="矩形 13"/>
          <p:cNvSpPr>
            <a:spLocks noChangeArrowheads="1"/>
          </p:cNvSpPr>
          <p:nvPr/>
        </p:nvSpPr>
        <p:spPr bwMode="auto">
          <a:xfrm>
            <a:off x="671512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14"/>
          <p:cNvSpPr>
            <a:spLocks noChangeArrowheads="1"/>
          </p:cNvSpPr>
          <p:nvPr/>
        </p:nvSpPr>
        <p:spPr bwMode="auto">
          <a:xfrm>
            <a:off x="4643438" y="3786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15"/>
          <p:cNvSpPr>
            <a:spLocks noChangeArrowheads="1"/>
          </p:cNvSpPr>
          <p:nvPr/>
        </p:nvSpPr>
        <p:spPr bwMode="auto">
          <a:xfrm>
            <a:off x="428625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4" name="圆角矩形 43"/>
          <p:cNvSpPr/>
          <p:nvPr/>
        </p:nvSpPr>
        <p:spPr>
          <a:xfrm>
            <a:off x="357188" y="2720975"/>
            <a:ext cx="8482012" cy="322263"/>
          </a:xfrm>
          <a:prstGeom prst="roundRect">
            <a:avLst>
              <a:gd name="adj" fmla="val 5673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圆角矩形 8"/>
          <p:cNvSpPr/>
          <p:nvPr/>
        </p:nvSpPr>
        <p:spPr>
          <a:xfrm>
            <a:off x="839788" y="2714625"/>
            <a:ext cx="1127125" cy="966788"/>
          </a:xfrm>
          <a:custGeom>
            <a:avLst/>
            <a:gdLst/>
            <a:ahLst/>
            <a:cxnLst/>
            <a:rect l="l" t="t" r="r" b="b"/>
            <a:pathLst>
              <a:path w="1512168" h="1296144">
                <a:moveTo>
                  <a:pt x="14948" y="0"/>
                </a:moveTo>
                <a:lnTo>
                  <a:pt x="36383" y="0"/>
                </a:lnTo>
                <a:lnTo>
                  <a:pt x="879044" y="0"/>
                </a:lnTo>
                <a:lnTo>
                  <a:pt x="1475785" y="0"/>
                </a:lnTo>
                <a:cubicBezTo>
                  <a:pt x="1495879" y="0"/>
                  <a:pt x="1512168" y="16289"/>
                  <a:pt x="1512168" y="36383"/>
                </a:cubicBezTo>
                <a:lnTo>
                  <a:pt x="1512168" y="395665"/>
                </a:lnTo>
                <a:cubicBezTo>
                  <a:pt x="1512168" y="415759"/>
                  <a:pt x="1495879" y="432048"/>
                  <a:pt x="1475785" y="432048"/>
                </a:cubicBezTo>
                <a:lnTo>
                  <a:pt x="879044" y="432048"/>
                </a:lnTo>
                <a:lnTo>
                  <a:pt x="879044" y="864096"/>
                </a:lnTo>
                <a:lnTo>
                  <a:pt x="446996" y="1296144"/>
                </a:lnTo>
                <a:lnTo>
                  <a:pt x="14948" y="864096"/>
                </a:lnTo>
                <a:lnTo>
                  <a:pt x="14948" y="423170"/>
                </a:lnTo>
                <a:cubicBezTo>
                  <a:pt x="5485" y="417705"/>
                  <a:pt x="0" y="407326"/>
                  <a:pt x="0" y="395665"/>
                </a:cubicBezTo>
                <a:lnTo>
                  <a:pt x="0" y="36383"/>
                </a:lnTo>
                <a:cubicBezTo>
                  <a:pt x="0" y="24723"/>
                  <a:pt x="5485" y="14343"/>
                  <a:pt x="14948" y="8879"/>
                </a:cubicBezTo>
                <a:close/>
              </a:path>
            </a:pathLst>
          </a:custGeom>
          <a:solidFill>
            <a:srgbClr val="6A09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圆角矩形 12"/>
          <p:cNvSpPr/>
          <p:nvPr/>
        </p:nvSpPr>
        <p:spPr>
          <a:xfrm>
            <a:off x="5099050" y="2720975"/>
            <a:ext cx="1127125" cy="966788"/>
          </a:xfrm>
          <a:custGeom>
            <a:avLst/>
            <a:gdLst/>
            <a:ahLst/>
            <a:cxnLst/>
            <a:rect l="l" t="t" r="r" b="b"/>
            <a:pathLst>
              <a:path w="1512168" h="1296144">
                <a:moveTo>
                  <a:pt x="14948" y="0"/>
                </a:moveTo>
                <a:lnTo>
                  <a:pt x="36383" y="0"/>
                </a:lnTo>
                <a:lnTo>
                  <a:pt x="879044" y="0"/>
                </a:lnTo>
                <a:lnTo>
                  <a:pt x="1475785" y="0"/>
                </a:lnTo>
                <a:cubicBezTo>
                  <a:pt x="1495879" y="0"/>
                  <a:pt x="1512168" y="16289"/>
                  <a:pt x="1512168" y="36383"/>
                </a:cubicBezTo>
                <a:lnTo>
                  <a:pt x="1512168" y="395665"/>
                </a:lnTo>
                <a:cubicBezTo>
                  <a:pt x="1512168" y="415759"/>
                  <a:pt x="1495879" y="432048"/>
                  <a:pt x="1475785" y="432048"/>
                </a:cubicBezTo>
                <a:lnTo>
                  <a:pt x="879044" y="432048"/>
                </a:lnTo>
                <a:lnTo>
                  <a:pt x="879044" y="864096"/>
                </a:lnTo>
                <a:lnTo>
                  <a:pt x="446996" y="1296144"/>
                </a:lnTo>
                <a:lnTo>
                  <a:pt x="14948" y="864096"/>
                </a:lnTo>
                <a:lnTo>
                  <a:pt x="14948" y="423170"/>
                </a:lnTo>
                <a:cubicBezTo>
                  <a:pt x="5486" y="417705"/>
                  <a:pt x="0" y="407326"/>
                  <a:pt x="0" y="395665"/>
                </a:cubicBezTo>
                <a:lnTo>
                  <a:pt x="0" y="36383"/>
                </a:lnTo>
                <a:cubicBezTo>
                  <a:pt x="0" y="24723"/>
                  <a:pt x="5486" y="14343"/>
                  <a:pt x="14948" y="8879"/>
                </a:cubicBezTo>
                <a:close/>
              </a:path>
            </a:pathLst>
          </a:custGeom>
          <a:solidFill>
            <a:srgbClr val="6A09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五边形 19"/>
          <p:cNvSpPr/>
          <p:nvPr/>
        </p:nvSpPr>
        <p:spPr>
          <a:xfrm rot="16200000" flipV="1">
            <a:off x="3049588" y="1990725"/>
            <a:ext cx="966787" cy="1128713"/>
          </a:xfrm>
          <a:custGeom>
            <a:avLst/>
            <a:gdLst/>
            <a:ahLst/>
            <a:cxnLst/>
            <a:rect l="l" t="t" r="r" b="b"/>
            <a:pathLst>
              <a:path w="1296144" h="1512168">
                <a:moveTo>
                  <a:pt x="1296144" y="1065172"/>
                </a:moveTo>
                <a:lnTo>
                  <a:pt x="864096" y="633124"/>
                </a:lnTo>
                <a:lnTo>
                  <a:pt x="432048" y="633124"/>
                </a:lnTo>
                <a:lnTo>
                  <a:pt x="432048" y="36383"/>
                </a:lnTo>
                <a:cubicBezTo>
                  <a:pt x="432048" y="16289"/>
                  <a:pt x="415759" y="0"/>
                  <a:pt x="395665" y="0"/>
                </a:cubicBezTo>
                <a:lnTo>
                  <a:pt x="36383" y="0"/>
                </a:lnTo>
                <a:cubicBezTo>
                  <a:pt x="16289" y="0"/>
                  <a:pt x="0" y="16289"/>
                  <a:pt x="0" y="36383"/>
                </a:cubicBezTo>
                <a:lnTo>
                  <a:pt x="0" y="633124"/>
                </a:lnTo>
                <a:lnTo>
                  <a:pt x="0" y="1475785"/>
                </a:lnTo>
                <a:lnTo>
                  <a:pt x="0" y="1497220"/>
                </a:lnTo>
                <a:lnTo>
                  <a:pt x="8879" y="1497220"/>
                </a:lnTo>
                <a:cubicBezTo>
                  <a:pt x="14343" y="1506683"/>
                  <a:pt x="24723" y="1512168"/>
                  <a:pt x="36383" y="1512168"/>
                </a:cubicBezTo>
                <a:lnTo>
                  <a:pt x="395665" y="1512168"/>
                </a:lnTo>
                <a:cubicBezTo>
                  <a:pt x="407326" y="1512168"/>
                  <a:pt x="417705" y="1506683"/>
                  <a:pt x="423170" y="1497220"/>
                </a:cubicBezTo>
                <a:lnTo>
                  <a:pt x="864096" y="1497220"/>
                </a:lnTo>
                <a:close/>
              </a:path>
            </a:pathLst>
          </a:custGeom>
          <a:solidFill>
            <a:srgbClr val="6A09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五边形 22"/>
          <p:cNvSpPr/>
          <p:nvPr/>
        </p:nvSpPr>
        <p:spPr>
          <a:xfrm rot="16200000" flipV="1">
            <a:off x="7308850" y="1990726"/>
            <a:ext cx="966787" cy="1128712"/>
          </a:xfrm>
          <a:custGeom>
            <a:avLst/>
            <a:gdLst/>
            <a:ahLst/>
            <a:cxnLst/>
            <a:rect l="l" t="t" r="r" b="b"/>
            <a:pathLst>
              <a:path w="1296144" h="1512168">
                <a:moveTo>
                  <a:pt x="1296144" y="1065172"/>
                </a:moveTo>
                <a:lnTo>
                  <a:pt x="864096" y="633124"/>
                </a:lnTo>
                <a:lnTo>
                  <a:pt x="432048" y="633124"/>
                </a:lnTo>
                <a:lnTo>
                  <a:pt x="432048" y="36383"/>
                </a:lnTo>
                <a:cubicBezTo>
                  <a:pt x="432048" y="16289"/>
                  <a:pt x="415759" y="0"/>
                  <a:pt x="395665" y="0"/>
                </a:cubicBezTo>
                <a:lnTo>
                  <a:pt x="36383" y="0"/>
                </a:lnTo>
                <a:cubicBezTo>
                  <a:pt x="16289" y="0"/>
                  <a:pt x="0" y="16289"/>
                  <a:pt x="0" y="36383"/>
                </a:cubicBezTo>
                <a:lnTo>
                  <a:pt x="0" y="633124"/>
                </a:lnTo>
                <a:lnTo>
                  <a:pt x="0" y="1475785"/>
                </a:lnTo>
                <a:lnTo>
                  <a:pt x="0" y="1497220"/>
                </a:lnTo>
                <a:lnTo>
                  <a:pt x="8879" y="1497220"/>
                </a:lnTo>
                <a:cubicBezTo>
                  <a:pt x="14343" y="1506683"/>
                  <a:pt x="24723" y="1512168"/>
                  <a:pt x="36383" y="1512168"/>
                </a:cubicBezTo>
                <a:lnTo>
                  <a:pt x="395665" y="1512168"/>
                </a:lnTo>
                <a:cubicBezTo>
                  <a:pt x="407326" y="1512168"/>
                  <a:pt x="417705" y="1506683"/>
                  <a:pt x="423170" y="1497220"/>
                </a:cubicBezTo>
                <a:lnTo>
                  <a:pt x="864096" y="1497220"/>
                </a:lnTo>
                <a:close/>
              </a:path>
            </a:pathLst>
          </a:custGeom>
          <a:solidFill>
            <a:srgbClr val="6A092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7" name="梯形 16"/>
          <p:cNvSpPr/>
          <p:nvPr/>
        </p:nvSpPr>
        <p:spPr>
          <a:xfrm>
            <a:off x="1143000" y="1214438"/>
            <a:ext cx="1744663" cy="746125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梯形 17"/>
          <p:cNvSpPr/>
          <p:nvPr/>
        </p:nvSpPr>
        <p:spPr>
          <a:xfrm>
            <a:off x="2925763" y="1216025"/>
            <a:ext cx="1744662" cy="746125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梯形 18"/>
          <p:cNvSpPr/>
          <p:nvPr/>
        </p:nvSpPr>
        <p:spPr>
          <a:xfrm>
            <a:off x="4702175" y="1216025"/>
            <a:ext cx="1744663" cy="746125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>
            <a:off x="6478588" y="1216025"/>
            <a:ext cx="1744662" cy="746125"/>
          </a:xfrm>
          <a:prstGeom prst="trapezoid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圆角矩形 20"/>
          <p:cNvSpPr/>
          <p:nvPr/>
        </p:nvSpPr>
        <p:spPr>
          <a:xfrm>
            <a:off x="857250" y="1968500"/>
            <a:ext cx="7643813" cy="3603625"/>
          </a:xfrm>
          <a:prstGeom prst="roundRect">
            <a:avLst>
              <a:gd name="adj" fmla="val 2654"/>
            </a:avLst>
          </a:prstGeom>
          <a:noFill/>
          <a:ln>
            <a:solidFill>
              <a:srgbClr val="F91D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595959"/>
              </a:solidFill>
            </a:endParaRPr>
          </a:p>
        </p:txBody>
      </p:sp>
      <p:sp>
        <p:nvSpPr>
          <p:cNvPr id="8204" name="矩形 12"/>
          <p:cNvSpPr>
            <a:spLocks noChangeArrowheads="1"/>
          </p:cNvSpPr>
          <p:nvPr/>
        </p:nvSpPr>
        <p:spPr bwMode="auto">
          <a:xfrm>
            <a:off x="2857500" y="30908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3"/>
          <p:cNvSpPr>
            <a:spLocks noChangeArrowheads="1"/>
          </p:cNvSpPr>
          <p:nvPr/>
        </p:nvSpPr>
        <p:spPr bwMode="auto">
          <a:xfrm>
            <a:off x="6645275" y="4389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4"/>
          <p:cNvSpPr>
            <a:spLocks noChangeArrowheads="1"/>
          </p:cNvSpPr>
          <p:nvPr/>
        </p:nvSpPr>
        <p:spPr bwMode="auto">
          <a:xfrm>
            <a:off x="4857750" y="3876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5"/>
          <p:cNvSpPr>
            <a:spLocks noChangeArrowheads="1"/>
          </p:cNvSpPr>
          <p:nvPr/>
        </p:nvSpPr>
        <p:spPr bwMode="auto">
          <a:xfrm>
            <a:off x="1214438" y="203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1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6" name="椭圆 15"/>
          <p:cNvSpPr/>
          <p:nvPr/>
        </p:nvSpPr>
        <p:spPr>
          <a:xfrm>
            <a:off x="1643063" y="2443163"/>
            <a:ext cx="1271587" cy="1271587"/>
          </a:xfrm>
          <a:prstGeom prst="ellipse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dirty="0"/>
          </a:p>
        </p:txBody>
      </p:sp>
      <p:sp>
        <p:nvSpPr>
          <p:cNvPr id="17" name="椭圆 16"/>
          <p:cNvSpPr/>
          <p:nvPr/>
        </p:nvSpPr>
        <p:spPr>
          <a:xfrm>
            <a:off x="3216275" y="2443163"/>
            <a:ext cx="1271588" cy="1271587"/>
          </a:xfrm>
          <a:prstGeom prst="ellipse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dirty="0"/>
          </a:p>
        </p:txBody>
      </p:sp>
      <p:sp>
        <p:nvSpPr>
          <p:cNvPr id="18" name="椭圆 17"/>
          <p:cNvSpPr/>
          <p:nvPr/>
        </p:nvSpPr>
        <p:spPr>
          <a:xfrm>
            <a:off x="4789488" y="2443163"/>
            <a:ext cx="1270000" cy="1271587"/>
          </a:xfrm>
          <a:prstGeom prst="ellipse">
            <a:avLst/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dirty="0"/>
          </a:p>
        </p:txBody>
      </p:sp>
      <p:sp>
        <p:nvSpPr>
          <p:cNvPr id="19" name="椭圆 18"/>
          <p:cNvSpPr/>
          <p:nvPr/>
        </p:nvSpPr>
        <p:spPr>
          <a:xfrm>
            <a:off x="6362700" y="2443163"/>
            <a:ext cx="1270000" cy="1271587"/>
          </a:xfrm>
          <a:prstGeom prst="ellipse">
            <a:avLst/>
          </a:pr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800" b="1" dirty="0"/>
          </a:p>
        </p:txBody>
      </p: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3214688" y="29162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3"/>
          <p:cNvSpPr>
            <a:spLocks noChangeArrowheads="1"/>
          </p:cNvSpPr>
          <p:nvPr/>
        </p:nvSpPr>
        <p:spPr bwMode="auto">
          <a:xfrm>
            <a:off x="6288088" y="29162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14"/>
          <p:cNvSpPr>
            <a:spLocks noChangeArrowheads="1"/>
          </p:cNvSpPr>
          <p:nvPr/>
        </p:nvSpPr>
        <p:spPr bwMode="auto">
          <a:xfrm>
            <a:off x="471487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5"/>
          <p:cNvSpPr>
            <a:spLocks noChangeArrowheads="1"/>
          </p:cNvSpPr>
          <p:nvPr/>
        </p:nvSpPr>
        <p:spPr bwMode="auto">
          <a:xfrm>
            <a:off x="1571625" y="2857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7" name="矩形 12"/>
          <p:cNvSpPr>
            <a:spLocks noChangeArrowheads="1"/>
          </p:cNvSpPr>
          <p:nvPr/>
        </p:nvSpPr>
        <p:spPr bwMode="auto">
          <a:xfrm>
            <a:off x="5572125" y="1428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13"/>
          <p:cNvSpPr>
            <a:spLocks noChangeArrowheads="1"/>
          </p:cNvSpPr>
          <p:nvPr/>
        </p:nvSpPr>
        <p:spPr bwMode="auto">
          <a:xfrm>
            <a:off x="4714875" y="5214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9" name="矩形 14"/>
          <p:cNvSpPr>
            <a:spLocks noChangeArrowheads="1"/>
          </p:cNvSpPr>
          <p:nvPr/>
        </p:nvSpPr>
        <p:spPr bwMode="auto">
          <a:xfrm>
            <a:off x="128587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5"/>
          <p:cNvSpPr>
            <a:spLocks noChangeArrowheads="1"/>
          </p:cNvSpPr>
          <p:nvPr/>
        </p:nvSpPr>
        <p:spPr bwMode="auto">
          <a:xfrm>
            <a:off x="2286000" y="1428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2" name="任意多边形 61"/>
          <p:cNvSpPr/>
          <p:nvPr/>
        </p:nvSpPr>
        <p:spPr>
          <a:xfrm>
            <a:off x="1876425" y="2339975"/>
            <a:ext cx="5332413" cy="1601788"/>
          </a:xfrm>
          <a:custGeom>
            <a:avLst/>
            <a:gdLst>
              <a:gd name="connsiteX0" fmla="*/ 0 w 4876799"/>
              <a:gd name="connsiteY0" fmla="*/ 0 h 1464130"/>
              <a:gd name="connsiteX1" fmla="*/ 4144734 w 4876799"/>
              <a:gd name="connsiteY1" fmla="*/ 0 h 1464130"/>
              <a:gd name="connsiteX2" fmla="*/ 4876799 w 4876799"/>
              <a:gd name="connsiteY2" fmla="*/ 732065 h 1464130"/>
              <a:gd name="connsiteX3" fmla="*/ 4876798 w 4876799"/>
              <a:gd name="connsiteY3" fmla="*/ 732065 h 1464130"/>
              <a:gd name="connsiteX4" fmla="*/ 4144733 w 4876799"/>
              <a:gd name="connsiteY4" fmla="*/ 1464130 h 1464130"/>
              <a:gd name="connsiteX5" fmla="*/ 2647041 w 4876799"/>
              <a:gd name="connsiteY5" fmla="*/ 1464130 h 1464130"/>
              <a:gd name="connsiteX6" fmla="*/ 2647041 w 4876799"/>
              <a:gd name="connsiteY6" fmla="*/ 1165111 h 1464130"/>
              <a:gd name="connsiteX7" fmla="*/ 4077265 w 4876799"/>
              <a:gd name="connsiteY7" fmla="*/ 1165111 h 1464130"/>
              <a:gd name="connsiteX8" fmla="*/ 4510312 w 4876799"/>
              <a:gd name="connsiteY8" fmla="*/ 732064 h 1464130"/>
              <a:gd name="connsiteX9" fmla="*/ 4077265 w 4876799"/>
              <a:gd name="connsiteY9" fmla="*/ 299017 h 1464130"/>
              <a:gd name="connsiteX10" fmla="*/ 0 w 4876799"/>
              <a:gd name="connsiteY10" fmla="*/ 299017 h 146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876799" h="1464130">
                <a:moveTo>
                  <a:pt x="0" y="0"/>
                </a:moveTo>
                <a:lnTo>
                  <a:pt x="4144734" y="0"/>
                </a:lnTo>
                <a:cubicBezTo>
                  <a:pt x="4549042" y="0"/>
                  <a:pt x="4876799" y="327757"/>
                  <a:pt x="4876799" y="732065"/>
                </a:cubicBezTo>
                <a:lnTo>
                  <a:pt x="4876798" y="732065"/>
                </a:lnTo>
                <a:cubicBezTo>
                  <a:pt x="4876798" y="1136373"/>
                  <a:pt x="4549041" y="1464130"/>
                  <a:pt x="4144733" y="1464130"/>
                </a:cubicBezTo>
                <a:lnTo>
                  <a:pt x="2647041" y="1464130"/>
                </a:lnTo>
                <a:lnTo>
                  <a:pt x="2647041" y="1165111"/>
                </a:lnTo>
                <a:lnTo>
                  <a:pt x="4077265" y="1165111"/>
                </a:lnTo>
                <a:cubicBezTo>
                  <a:pt x="4316430" y="1165111"/>
                  <a:pt x="4510312" y="971229"/>
                  <a:pt x="4510312" y="732064"/>
                </a:cubicBezTo>
                <a:cubicBezTo>
                  <a:pt x="4510312" y="492899"/>
                  <a:pt x="4316430" y="299017"/>
                  <a:pt x="4077265" y="299017"/>
                </a:cubicBezTo>
                <a:lnTo>
                  <a:pt x="0" y="299017"/>
                </a:lnTo>
                <a:close/>
              </a:path>
            </a:pathLst>
          </a:cu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3" name="任意多边形 62"/>
          <p:cNvSpPr/>
          <p:nvPr/>
        </p:nvSpPr>
        <p:spPr>
          <a:xfrm>
            <a:off x="2930525" y="3614738"/>
            <a:ext cx="4999038" cy="1600200"/>
          </a:xfrm>
          <a:custGeom>
            <a:avLst/>
            <a:gdLst>
              <a:gd name="connsiteX0" fmla="*/ 732065 w 4572002"/>
              <a:gd name="connsiteY0" fmla="*/ 0 h 1464130"/>
              <a:gd name="connsiteX1" fmla="*/ 2685145 w 4572002"/>
              <a:gd name="connsiteY1" fmla="*/ 0 h 1464130"/>
              <a:gd name="connsiteX2" fmla="*/ 2685145 w 4572002"/>
              <a:gd name="connsiteY2" fmla="*/ 299017 h 1464130"/>
              <a:gd name="connsiteX3" fmla="*/ 799532 w 4572002"/>
              <a:gd name="connsiteY3" fmla="*/ 299017 h 1464130"/>
              <a:gd name="connsiteX4" fmla="*/ 366485 w 4572002"/>
              <a:gd name="connsiteY4" fmla="*/ 732064 h 1464130"/>
              <a:gd name="connsiteX5" fmla="*/ 799532 w 4572002"/>
              <a:gd name="connsiteY5" fmla="*/ 1165111 h 1464130"/>
              <a:gd name="connsiteX6" fmla="*/ 4572002 w 4572002"/>
              <a:gd name="connsiteY6" fmla="*/ 1165111 h 1464130"/>
              <a:gd name="connsiteX7" fmla="*/ 4572002 w 4572002"/>
              <a:gd name="connsiteY7" fmla="*/ 1464130 h 1464130"/>
              <a:gd name="connsiteX8" fmla="*/ 732065 w 4572002"/>
              <a:gd name="connsiteY8" fmla="*/ 1464129 h 1464130"/>
              <a:gd name="connsiteX9" fmla="*/ 14873 w 4572002"/>
              <a:gd name="connsiteY9" fmla="*/ 879601 h 1464130"/>
              <a:gd name="connsiteX10" fmla="*/ 0 w 4572002"/>
              <a:gd name="connsiteY10" fmla="*/ 732065 h 1464130"/>
              <a:gd name="connsiteX11" fmla="*/ 14873 w 4572002"/>
              <a:gd name="connsiteY11" fmla="*/ 584529 h 1464130"/>
              <a:gd name="connsiteX12" fmla="*/ 732065 w 4572002"/>
              <a:gd name="connsiteY12" fmla="*/ 0 h 146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572002" h="1464130">
                <a:moveTo>
                  <a:pt x="732065" y="0"/>
                </a:moveTo>
                <a:lnTo>
                  <a:pt x="2685145" y="0"/>
                </a:lnTo>
                <a:lnTo>
                  <a:pt x="2685145" y="299017"/>
                </a:lnTo>
                <a:lnTo>
                  <a:pt x="799532" y="299017"/>
                </a:lnTo>
                <a:cubicBezTo>
                  <a:pt x="560367" y="299017"/>
                  <a:pt x="366485" y="492899"/>
                  <a:pt x="366485" y="732064"/>
                </a:cubicBezTo>
                <a:cubicBezTo>
                  <a:pt x="366485" y="971229"/>
                  <a:pt x="560367" y="1165111"/>
                  <a:pt x="799532" y="1165111"/>
                </a:cubicBezTo>
                <a:lnTo>
                  <a:pt x="4572002" y="1165111"/>
                </a:lnTo>
                <a:lnTo>
                  <a:pt x="4572002" y="1464130"/>
                </a:lnTo>
                <a:lnTo>
                  <a:pt x="732065" y="1464129"/>
                </a:lnTo>
                <a:cubicBezTo>
                  <a:pt x="378296" y="1464129"/>
                  <a:pt x="83136" y="1213190"/>
                  <a:pt x="14873" y="879601"/>
                </a:cubicBezTo>
                <a:lnTo>
                  <a:pt x="0" y="732065"/>
                </a:lnTo>
                <a:lnTo>
                  <a:pt x="14873" y="584529"/>
                </a:lnTo>
                <a:cubicBezTo>
                  <a:pt x="83136" y="250939"/>
                  <a:pt x="378296" y="0"/>
                  <a:pt x="732065" y="0"/>
                </a:cubicBezTo>
                <a:close/>
              </a:path>
            </a:pathLst>
          </a:custGeom>
          <a:solidFill>
            <a:srgbClr val="6A09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0" name="泪滴形 59"/>
          <p:cNvSpPr/>
          <p:nvPr/>
        </p:nvSpPr>
        <p:spPr>
          <a:xfrm rot="8100000">
            <a:off x="2668588" y="1806575"/>
            <a:ext cx="525462" cy="525463"/>
          </a:xfrm>
          <a:prstGeom prst="teardrop">
            <a:avLst>
              <a:gd name="adj" fmla="val 123969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2838450" y="1947863"/>
            <a:ext cx="185738" cy="185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泪滴形 57"/>
          <p:cNvSpPr/>
          <p:nvPr/>
        </p:nvSpPr>
        <p:spPr>
          <a:xfrm rot="8100000">
            <a:off x="6129338" y="1806575"/>
            <a:ext cx="527050" cy="525463"/>
          </a:xfrm>
          <a:prstGeom prst="teardrop">
            <a:avLst>
              <a:gd name="adj" fmla="val 123969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6300788" y="1947863"/>
            <a:ext cx="185737" cy="185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泪滴形 55"/>
          <p:cNvSpPr/>
          <p:nvPr/>
        </p:nvSpPr>
        <p:spPr>
          <a:xfrm rot="8100000">
            <a:off x="2882900" y="3335338"/>
            <a:ext cx="525463" cy="527050"/>
          </a:xfrm>
          <a:prstGeom prst="teardrop">
            <a:avLst>
              <a:gd name="adj" fmla="val 123969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3052763" y="3476625"/>
            <a:ext cx="185737" cy="1857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泪滴形 53"/>
          <p:cNvSpPr/>
          <p:nvPr/>
        </p:nvSpPr>
        <p:spPr>
          <a:xfrm rot="8100000">
            <a:off x="4989513" y="4403725"/>
            <a:ext cx="525462" cy="525463"/>
          </a:xfrm>
          <a:prstGeom prst="teardrop">
            <a:avLst>
              <a:gd name="adj" fmla="val 123969"/>
            </a:avLst>
          </a:prstGeom>
          <a:solidFill>
            <a:srgbClr val="F91D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5159375" y="4545013"/>
            <a:ext cx="185738" cy="18573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3860</TotalTime>
  <Words>506</Words>
  <Application>Microsoft Office PowerPoint</Application>
  <PresentationFormat>全屏显示(4:3)</PresentationFormat>
  <Paragraphs>92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Windows 用户</cp:lastModifiedBy>
  <cp:revision>300</cp:revision>
  <dcterms:created xsi:type="dcterms:W3CDTF">2013-10-30T09:04:50Z</dcterms:created>
  <dcterms:modified xsi:type="dcterms:W3CDTF">2016-12-16T08:28:21Z</dcterms:modified>
</cp:coreProperties>
</file>