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6" d="100"/>
          <a:sy n="36" d="100"/>
        </p:scale>
        <p:origin x="-144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系列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系列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9605888"/>
        <c:axId val="130965888"/>
      </c:barChart>
      <c:catAx>
        <c:axId val="119605888"/>
        <c:scaling>
          <c:orientation val="minMax"/>
        </c:scaling>
        <c:delete val="0"/>
        <c:axPos val="b"/>
        <c:majorTickMark val="out"/>
        <c:minorTickMark val="none"/>
        <c:tickLblPos val="nextTo"/>
        <c:crossAx val="130965888"/>
        <c:crosses val="autoZero"/>
        <c:auto val="1"/>
        <c:lblAlgn val="ctr"/>
        <c:lblOffset val="100"/>
        <c:noMultiLvlLbl val="0"/>
      </c:catAx>
      <c:valAx>
        <c:axId val="13096588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960588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zh-CN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系列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系列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pyramid"/>
        <c:axId val="6126208"/>
        <c:axId val="6136576"/>
        <c:axId val="0"/>
      </c:bar3DChart>
      <c:catAx>
        <c:axId val="6126208"/>
        <c:scaling>
          <c:orientation val="minMax"/>
        </c:scaling>
        <c:delete val="0"/>
        <c:axPos val="b"/>
        <c:majorTickMark val="out"/>
        <c:minorTickMark val="none"/>
        <c:tickLblPos val="nextTo"/>
        <c:crossAx val="6136576"/>
        <c:crosses val="autoZero"/>
        <c:auto val="1"/>
        <c:lblAlgn val="ctr"/>
        <c:lblOffset val="100"/>
        <c:noMultiLvlLbl val="0"/>
      </c:catAx>
      <c:valAx>
        <c:axId val="61365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612620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zh-CN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系列 2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系列 3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类别 1</c:v>
                </c:pt>
                <c:pt idx="1">
                  <c:v>类别 2</c:v>
                </c:pt>
                <c:pt idx="2">
                  <c:v>类别 3</c:v>
                </c:pt>
                <c:pt idx="3">
                  <c:v>类别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22628992"/>
        <c:axId val="22630784"/>
      </c:lineChart>
      <c:catAx>
        <c:axId val="22628992"/>
        <c:scaling>
          <c:orientation val="minMax"/>
        </c:scaling>
        <c:delete val="0"/>
        <c:axPos val="b"/>
        <c:majorTickMark val="out"/>
        <c:minorTickMark val="none"/>
        <c:tickLblPos val="nextTo"/>
        <c:crossAx val="22630784"/>
        <c:crosses val="autoZero"/>
        <c:auto val="1"/>
        <c:lblAlgn val="ctr"/>
        <c:lblOffset val="100"/>
        <c:noMultiLvlLbl val="0"/>
      </c:catAx>
      <c:valAx>
        <c:axId val="226307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262899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zh-CN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销售额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第一季度</c:v>
                </c:pt>
                <c:pt idx="1">
                  <c:v>第二季度</c:v>
                </c:pt>
                <c:pt idx="2">
                  <c:v>第三季度</c:v>
                </c:pt>
                <c:pt idx="3">
                  <c:v>第四季度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zh-CN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销售额</c:v>
                </c:pt>
              </c:strCache>
            </c:strRef>
          </c:tx>
          <c:explosion val="25"/>
          <c:cat>
            <c:strRef>
              <c:f>Sheet1!$A$2:$A$5</c:f>
              <c:strCache>
                <c:ptCount val="4"/>
                <c:pt idx="0">
                  <c:v>第一季度</c:v>
                </c:pt>
                <c:pt idx="1">
                  <c:v>第二季度</c:v>
                </c:pt>
                <c:pt idx="2">
                  <c:v>第三季度</c:v>
                </c:pt>
                <c:pt idx="3">
                  <c:v>第四季度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zh-CN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areaChart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cat>
            <c:numRef>
              <c:f>Sheet1!$A$2:$A$6</c:f>
              <c:numCache>
                <c:formatCode>m/d/yyyy</c:formatCode>
                <c:ptCount val="5"/>
                <c:pt idx="0">
                  <c:v>37261</c:v>
                </c:pt>
                <c:pt idx="1">
                  <c:v>37262</c:v>
                </c:pt>
                <c:pt idx="2">
                  <c:v>37263</c:v>
                </c:pt>
                <c:pt idx="3">
                  <c:v>37264</c:v>
                </c:pt>
                <c:pt idx="4">
                  <c:v>37265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</c:v>
                </c:pt>
                <c:pt idx="1">
                  <c:v>32</c:v>
                </c:pt>
                <c:pt idx="2">
                  <c:v>28</c:v>
                </c:pt>
                <c:pt idx="3">
                  <c:v>12</c:v>
                </c:pt>
                <c:pt idx="4">
                  <c:v>15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系列 2</c:v>
                </c:pt>
              </c:strCache>
            </c:strRef>
          </c:tx>
          <c:cat>
            <c:numRef>
              <c:f>Sheet1!$A$2:$A$6</c:f>
              <c:numCache>
                <c:formatCode>m/d/yyyy</c:formatCode>
                <c:ptCount val="5"/>
                <c:pt idx="0">
                  <c:v>37261</c:v>
                </c:pt>
                <c:pt idx="1">
                  <c:v>37262</c:v>
                </c:pt>
                <c:pt idx="2">
                  <c:v>37263</c:v>
                </c:pt>
                <c:pt idx="3">
                  <c:v>37264</c:v>
                </c:pt>
                <c:pt idx="4">
                  <c:v>37265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</c:v>
                </c:pt>
                <c:pt idx="1">
                  <c:v>12</c:v>
                </c:pt>
                <c:pt idx="2">
                  <c:v>12</c:v>
                </c:pt>
                <c:pt idx="3">
                  <c:v>21</c:v>
                </c:pt>
                <c:pt idx="4">
                  <c:v>28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49880448"/>
        <c:axId val="49910912"/>
      </c:areaChart>
      <c:dateAx>
        <c:axId val="49880448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crossAx val="49910912"/>
        <c:crosses val="autoZero"/>
        <c:auto val="1"/>
        <c:lblOffset val="100"/>
        <c:baseTimeUnit val="days"/>
      </c:dateAx>
      <c:valAx>
        <c:axId val="49910912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49880448"/>
        <c:crosses val="autoZero"/>
        <c:crossBetween val="midCat"/>
      </c:valAx>
    </c:plotArea>
    <c:legend>
      <c:legendPos val="r"/>
      <c:layout/>
      <c:overlay val="0"/>
    </c:legend>
    <c:plotVisOnly val="1"/>
    <c:dispBlanksAs val="zero"/>
    <c:showDLblsOverMax val="0"/>
  </c:chart>
  <c:txPr>
    <a:bodyPr/>
    <a:lstStyle/>
    <a:p>
      <a:pPr>
        <a:defRPr sz="1800"/>
      </a:pPr>
      <a:endParaRPr lang="zh-CN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tint val="66000"/>
                <a:satMod val="16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2021/4/8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755576" y="1052736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zh-CN" altLang="en-US" sz="8800" dirty="0" smtClean="0"/>
              <a:t>奈</a:t>
            </a:r>
            <a:r>
              <a:rPr lang="zh-CN" altLang="en-US" sz="8800" dirty="0" smtClean="0"/>
              <a:t>末</a:t>
            </a:r>
            <a:r>
              <a:rPr lang="en-US" altLang="zh-CN" sz="8800" dirty="0" smtClean="0"/>
              <a:t>PPT</a:t>
            </a:r>
            <a:r>
              <a:rPr lang="zh-CN" altLang="en-US" sz="8800" dirty="0" smtClean="0"/>
              <a:t>批量转视频助手</a:t>
            </a:r>
            <a:endParaRPr lang="zh-CN" altLang="en-US" sz="8800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zh-CN" altLang="en-US" dirty="0" smtClean="0">
                <a:solidFill>
                  <a:srgbClr val="FF0000"/>
                </a:solidFill>
              </a:rPr>
              <a:t>封面页</a:t>
            </a:r>
            <a:endParaRPr lang="zh-CN" alt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446993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>
                <a:solidFill>
                  <a:schemeClr val="bg1"/>
                </a:solidFill>
              </a:rPr>
              <a:t>第一页</a:t>
            </a:r>
          </a:p>
        </p:txBody>
      </p:sp>
      <p:graphicFrame>
        <p:nvGraphicFramePr>
          <p:cNvPr id="4" name="内容占位符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64883917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212259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>
                <a:solidFill>
                  <a:schemeClr val="bg1"/>
                </a:solidFill>
              </a:rPr>
              <a:t>第二页</a:t>
            </a:r>
            <a:endParaRPr lang="zh-CN" altLang="en-US" dirty="0">
              <a:solidFill>
                <a:schemeClr val="bg1"/>
              </a:solidFill>
            </a:endParaRPr>
          </a:p>
        </p:txBody>
      </p:sp>
      <p:graphicFrame>
        <p:nvGraphicFramePr>
          <p:cNvPr id="4" name="内容占位符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9065989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842584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>
                <a:solidFill>
                  <a:schemeClr val="bg1"/>
                </a:solidFill>
              </a:rPr>
              <a:t>第三页</a:t>
            </a:r>
            <a:endParaRPr lang="zh-CN" altLang="en-US" dirty="0">
              <a:solidFill>
                <a:schemeClr val="bg1"/>
              </a:solidFill>
            </a:endParaRPr>
          </a:p>
        </p:txBody>
      </p:sp>
      <p:graphicFrame>
        <p:nvGraphicFramePr>
          <p:cNvPr id="4" name="内容占位符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68684226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138530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>
                <a:solidFill>
                  <a:schemeClr val="bg1"/>
                </a:solidFill>
              </a:rPr>
              <a:t>第四页</a:t>
            </a:r>
            <a:endParaRPr lang="zh-CN" altLang="en-US" dirty="0">
              <a:solidFill>
                <a:schemeClr val="bg1"/>
              </a:solidFill>
            </a:endParaRPr>
          </a:p>
        </p:txBody>
      </p:sp>
      <p:graphicFrame>
        <p:nvGraphicFramePr>
          <p:cNvPr id="4" name="内容占位符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65515204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143271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>
                <a:solidFill>
                  <a:srgbClr val="FF0000"/>
                </a:solidFill>
              </a:rPr>
              <a:t>第五页</a:t>
            </a:r>
            <a:endParaRPr lang="zh-CN" altLang="en-US" dirty="0">
              <a:solidFill>
                <a:srgbClr val="FF0000"/>
              </a:solidFill>
            </a:endParaRPr>
          </a:p>
        </p:txBody>
      </p:sp>
      <p:graphicFrame>
        <p:nvGraphicFramePr>
          <p:cNvPr id="4" name="内容占位符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8920299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505565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>
                <a:solidFill>
                  <a:schemeClr val="bg1"/>
                </a:solidFill>
              </a:rPr>
              <a:t>第六页</a:t>
            </a:r>
            <a:endParaRPr lang="zh-CN" altLang="en-US" dirty="0">
              <a:solidFill>
                <a:schemeClr val="bg1"/>
              </a:solidFill>
            </a:endParaRPr>
          </a:p>
        </p:txBody>
      </p:sp>
      <p:graphicFrame>
        <p:nvGraphicFramePr>
          <p:cNvPr id="4" name="内容占位符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63519617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110090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全屏显示(4:3)</PresentationFormat>
  <Paragraphs>10</Paragraphs>
  <Slides>7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8" baseType="lpstr">
      <vt:lpstr>Office 主题</vt:lpstr>
      <vt:lpstr>奈末PPT批量转视频助手</vt:lpstr>
      <vt:lpstr>第一页</vt:lpstr>
      <vt:lpstr>第二页</vt:lpstr>
      <vt:lpstr>第三页</vt:lpstr>
      <vt:lpstr>第四页</vt:lpstr>
      <vt:lpstr>第五页</vt:lpstr>
      <vt:lpstr>第六页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奈末拼图助手</dc:title>
  <dc:creator>Administrator</dc:creator>
  <cp:lastModifiedBy>Administrator</cp:lastModifiedBy>
  <cp:revision>2</cp:revision>
  <dcterms:created xsi:type="dcterms:W3CDTF">2020-04-09T01:09:49Z</dcterms:created>
  <dcterms:modified xsi:type="dcterms:W3CDTF">2021-04-08T07:13:26Z</dcterms:modified>
</cp:coreProperties>
</file>

<file path=docProps/thumbnail.jpeg>
</file>