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 smtClean="0"/>
              <a:t>单击此处编辑母版副标题样式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 algn="l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 algn="l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6"/>
            <a:ext cx="10515600" cy="970222"/>
          </a:xfrm>
        </p:spPr>
        <p:txBody>
          <a:bodyPr/>
          <a:lstStyle>
            <a:lvl1pPr algn="ctr">
              <a:defRPr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259724" y="1567346"/>
            <a:ext cx="4701840" cy="710095"/>
          </a:xfrm>
        </p:spPr>
        <p:txBody>
          <a:bodyPr anchor="ctr" anchorCtr="0">
            <a:norm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259724" y="2338388"/>
            <a:ext cx="4701840" cy="3785964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289616" y="1567346"/>
            <a:ext cx="4701841" cy="710095"/>
          </a:xfrm>
        </p:spPr>
        <p:txBody>
          <a:bodyPr vert="horz" lIns="91440" tIns="45720" rIns="91440" bIns="45720" rtlCol="0" anchor="ctr" anchorCtr="0">
            <a:normAutofit/>
          </a:bodyPr>
          <a:lstStyle>
            <a:lvl1pPr marL="228600" indent="-228600">
              <a:buNone/>
              <a:defRPr lang="zh-CN" altLang="en-US" b="0" smtClean="0"/>
            </a:lvl1pPr>
          </a:lstStyle>
          <a:p>
            <a:pPr marL="0" lvl="0" indent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289616" y="2357460"/>
            <a:ext cx="4701841" cy="3766892"/>
          </a:xfrm>
        </p:spPr>
        <p:txBody>
          <a:bodyPr>
            <a:normAutofit/>
          </a:bodyPr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4260850" cy="1600200"/>
          </a:xfrm>
        </p:spPr>
        <p:txBody>
          <a:bodyPr anchor="t" anchorCtr="0">
            <a:normAutofit/>
          </a:bodyPr>
          <a:lstStyle>
            <a:lvl1pPr>
              <a:defRPr sz="4000"/>
            </a:lvl1pPr>
          </a:lstStyle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384800" y="457201"/>
            <a:ext cx="5970588" cy="54038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4260850" cy="3811588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dirty="0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dirty="0" smtClean="0"/>
              <a:t>单击此处编辑母版标题样式</a:t>
            </a:r>
            <a:endParaRPr lang="zh-CN" altLang="en-US" dirty="0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dirty="0" smtClean="0"/>
              <a:t>单击此处编辑母版文本样式</a:t>
            </a:r>
            <a:endParaRPr lang="zh-CN" altLang="en-US" dirty="0" smtClean="0"/>
          </a:p>
          <a:p>
            <a:pPr lvl="1"/>
            <a:r>
              <a:rPr lang="zh-CN" altLang="en-US" dirty="0" smtClean="0"/>
              <a:t>第二级</a:t>
            </a:r>
            <a:endParaRPr lang="zh-CN" altLang="en-US" dirty="0" smtClean="0"/>
          </a:p>
          <a:p>
            <a:pPr lvl="2"/>
            <a:r>
              <a:rPr lang="zh-CN" altLang="en-US" dirty="0" smtClean="0"/>
              <a:t>第三级</a:t>
            </a:r>
            <a:endParaRPr lang="zh-CN" altLang="en-US" dirty="0" smtClean="0"/>
          </a:p>
          <a:p>
            <a:pPr lvl="3"/>
            <a:r>
              <a:rPr lang="zh-CN" altLang="en-US" dirty="0" smtClean="0"/>
              <a:t>第四级</a:t>
            </a:r>
            <a:endParaRPr lang="zh-CN" altLang="en-US" dirty="0" smtClean="0"/>
          </a:p>
          <a:p>
            <a:pPr lvl="4"/>
            <a:r>
              <a:rPr lang="zh-CN" altLang="en-US" dirty="0" smtClean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0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7.xml"/><Relationship Id="rId8" Type="http://schemas.openxmlformats.org/officeDocument/2006/relationships/tags" Target="../tags/tag8.xml"/><Relationship Id="rId7" Type="http://schemas.openxmlformats.org/officeDocument/2006/relationships/tags" Target="../tags/tag7.xml"/><Relationship Id="rId6" Type="http://schemas.openxmlformats.org/officeDocument/2006/relationships/tags" Target="../tags/tag6.xml"/><Relationship Id="rId5" Type="http://schemas.openxmlformats.org/officeDocument/2006/relationships/tags" Target="../tags/tag5.xml"/><Relationship Id="rId4" Type="http://schemas.openxmlformats.org/officeDocument/2006/relationships/tags" Target="../tags/tag4.xml"/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文本占位符 12"/>
          <p:cNvSpPr txBox="1"/>
          <p:nvPr>
            <p:custDataLst>
              <p:tags r:id="rId1"/>
            </p:custDataLst>
          </p:nvPr>
        </p:nvSpPr>
        <p:spPr>
          <a:xfrm>
            <a:off x="1116417" y="2150048"/>
            <a:ext cx="2946991" cy="3690000"/>
          </a:xfrm>
          <a:prstGeom prst="rect">
            <a:avLst/>
          </a:prstGeom>
          <a:ln>
            <a:solidFill>
              <a:schemeClr val="bg1">
                <a:lumMod val="95000"/>
              </a:schemeClr>
            </a:solidFill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>
              <a:lnSpc>
                <a:spcPct val="90000"/>
              </a:lnSpc>
              <a:spcBef>
                <a:spcPts val="1000"/>
              </a:spcBef>
              <a:buFont typeface="Wingdings" pitchFamily="2" charset="2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4" name="文本占位符 14"/>
          <p:cNvSpPr txBox="1"/>
          <p:nvPr>
            <p:custDataLst>
              <p:tags r:id="rId2"/>
            </p:custDataLst>
          </p:nvPr>
        </p:nvSpPr>
        <p:spPr>
          <a:xfrm>
            <a:off x="4683639" y="2150048"/>
            <a:ext cx="2946991" cy="3690000"/>
          </a:xfrm>
          <a:prstGeom prst="rect">
            <a:avLst/>
          </a:prstGeom>
          <a:ln>
            <a:solidFill>
              <a:schemeClr val="bg1">
                <a:lumMod val="95000"/>
              </a:schemeClr>
            </a:solidFill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>
              <a:lnSpc>
                <a:spcPct val="90000"/>
              </a:lnSpc>
              <a:spcBef>
                <a:spcPts val="1000"/>
              </a:spcBef>
              <a:buFont typeface="Wingdings" pitchFamily="2" charset="2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15" name="文本占位符 3"/>
          <p:cNvSpPr txBox="1"/>
          <p:nvPr>
            <p:custDataLst>
              <p:tags r:id="rId3"/>
            </p:custDataLst>
          </p:nvPr>
        </p:nvSpPr>
        <p:spPr>
          <a:xfrm>
            <a:off x="8250862" y="2150048"/>
            <a:ext cx="2946991" cy="3690000"/>
          </a:xfrm>
          <a:prstGeom prst="rect">
            <a:avLst/>
          </a:prstGeom>
          <a:ln>
            <a:solidFill>
              <a:schemeClr val="bg1">
                <a:lumMod val="95000"/>
              </a:schemeClr>
            </a:solidFill>
            <a:prstDash val="sysDash"/>
          </a:ln>
        </p:spPr>
        <p:txBody>
          <a:bodyPr vert="horz" lIns="91440" tIns="45720" rIns="91440" bIns="45720" rtlCol="0" anchor="ctr" anchorCtr="0">
            <a:normAutofit/>
          </a:bodyPr>
          <a:lstStyle>
            <a:defPPr>
              <a:defRPr lang="zh-CN"/>
            </a:defPPr>
            <a:lvl1pPr indent="0">
              <a:lnSpc>
                <a:spcPct val="90000"/>
              </a:lnSpc>
              <a:spcBef>
                <a:spcPts val="1000"/>
              </a:spcBef>
              <a:buFont typeface="Wingdings" pitchFamily="2" charset="2"/>
              <a:buNone/>
              <a:defRPr sz="2800"/>
            </a:lvl1pPr>
            <a:lvl2pPr marL="685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/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/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5pPr>
            <a:lvl6pPr marL="25146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6pPr>
            <a:lvl7pPr marL="29718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7pPr>
            <a:lvl8pPr marL="3429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8pPr>
            <a:lvl9pPr marL="3886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</a:lvl9pPr>
          </a:lstStyle>
          <a:p>
            <a:r>
              <a:rPr lang="zh-CN" altLang="en-US" smtClean="0"/>
              <a:t>请在此处添加文本</a:t>
            </a:r>
            <a:endParaRPr lang="zh-CN" altLang="en-US" dirty="0" smtClean="0"/>
          </a:p>
        </p:txBody>
      </p:sp>
      <p:sp>
        <p:nvSpPr>
          <p:cNvPr id="9" name="对角圆角矩形 8"/>
          <p:cNvSpPr/>
          <p:nvPr>
            <p:custDataLst>
              <p:tags r:id="rId4"/>
            </p:custDataLst>
          </p:nvPr>
        </p:nvSpPr>
        <p:spPr>
          <a:xfrm>
            <a:off x="4335780" y="1797050"/>
            <a:ext cx="662305" cy="662305"/>
          </a:xfrm>
          <a:prstGeom prst="round2DiagRect">
            <a:avLst>
              <a:gd name="adj1" fmla="val 16667"/>
              <a:gd name="adj2" fmla="val 1826"/>
            </a:avLst>
          </a:pr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0000"/>
          </a:bodyPr>
          <a:lstStyle/>
          <a:p>
            <a:pPr algn="ctr"/>
            <a:r>
              <a:rPr lang="en-US" altLang="zh-CN" sz="3600" dirty="0"/>
              <a:t>2</a:t>
            </a:r>
            <a:endParaRPr lang="en-US" altLang="zh-CN" sz="3600" dirty="0"/>
          </a:p>
        </p:txBody>
      </p:sp>
      <p:sp>
        <p:nvSpPr>
          <p:cNvPr id="10" name="对角圆角矩形 9"/>
          <p:cNvSpPr/>
          <p:nvPr>
            <p:custDataLst>
              <p:tags r:id="rId5"/>
            </p:custDataLst>
          </p:nvPr>
        </p:nvSpPr>
        <p:spPr>
          <a:xfrm>
            <a:off x="772160" y="1814195"/>
            <a:ext cx="662305" cy="662305"/>
          </a:xfrm>
          <a:prstGeom prst="round2DiagRect">
            <a:avLst>
              <a:gd name="adj1" fmla="val 16667"/>
              <a:gd name="adj2" fmla="val 1826"/>
            </a:avLst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0000"/>
          </a:bodyPr>
          <a:lstStyle/>
          <a:p>
            <a:pPr algn="ctr"/>
            <a:r>
              <a:rPr lang="en-US" altLang="zh-CN" sz="3600" dirty="0"/>
              <a:t>1</a:t>
            </a:r>
            <a:endParaRPr lang="en-US" altLang="zh-CN" sz="3600" dirty="0"/>
          </a:p>
        </p:txBody>
      </p:sp>
      <p:sp>
        <p:nvSpPr>
          <p:cNvPr id="11" name="对角圆角矩形 10"/>
          <p:cNvSpPr/>
          <p:nvPr>
            <p:custDataLst>
              <p:tags r:id="rId6"/>
            </p:custDataLst>
          </p:nvPr>
        </p:nvSpPr>
        <p:spPr>
          <a:xfrm>
            <a:off x="7931785" y="1818640"/>
            <a:ext cx="662305" cy="662305"/>
          </a:xfrm>
          <a:prstGeom prst="round2DiagRect">
            <a:avLst>
              <a:gd name="adj1" fmla="val 16667"/>
              <a:gd name="adj2" fmla="val 1826"/>
            </a:avLst>
          </a:prstGeom>
          <a:solidFill>
            <a:schemeClr val="bg2">
              <a:lumMod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rmAutofit fontScale="90000"/>
          </a:bodyPr>
          <a:lstStyle/>
          <a:p>
            <a:pPr algn="ctr"/>
            <a:r>
              <a:rPr lang="en-US" altLang="zh-CN" sz="3600"/>
              <a:t>3</a:t>
            </a:r>
            <a:endParaRPr lang="en-US" altLang="zh-CN" sz="3600"/>
          </a:p>
        </p:txBody>
      </p:sp>
      <p:sp>
        <p:nvSpPr>
          <p:cNvPr id="12" name="标题 1"/>
          <p:cNvSpPr txBox="1"/>
          <p:nvPr>
            <p:custDataLst>
              <p:tags r:id="rId7"/>
            </p:custDataLst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zh-CN" altLang="en-US" smtClean="0"/>
              <a:t>请在此处添加标题</a:t>
            </a:r>
            <a:endParaRPr lang="zh-CN" altLang="en-US" dirty="0" smtClean="0"/>
          </a:p>
        </p:txBody>
      </p:sp>
    </p:spTree>
    <p:custDataLst>
      <p:tags r:id="rId8"/>
    </p:custData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m_h_f"/>
  <p:tag name="KSO_WM_UNIT_INDEX" val="1_1_1"/>
  <p:tag name="KSO_WM_UNIT_ID" val="150995273*m_h_f*1_1_1"/>
  <p:tag name="KSO_WM_UNIT_CLEAR" val="1"/>
  <p:tag name="KSO_WM_UNIT_LAYERLEVEL" val="1_1_1"/>
  <p:tag name="KSO_WM_UNIT_VALUE" val="63"/>
  <p:tag name="KSO_WM_UNIT_HIGHLIGHT" val="0"/>
  <p:tag name="KSO_WM_UNIT_COMPATIBLE" val="0"/>
  <p:tag name="KSO_WM_UNIT_PRESET_TEXT" val="请在此处添加文本"/>
  <p:tag name="KSO_WM_BEAUTIFY_FLAG" val="#wm#"/>
  <p:tag name="KSO_WM_DIAGRAM_GROUP_CODE" val="第十组"/>
</p:tagLst>
</file>

<file path=ppt/tags/tag2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m_h_f"/>
  <p:tag name="KSO_WM_UNIT_INDEX" val="1_2_1"/>
  <p:tag name="KSO_WM_UNIT_ID" val="150995273*m_h_f*1_2_1"/>
  <p:tag name="KSO_WM_UNIT_CLEAR" val="1"/>
  <p:tag name="KSO_WM_UNIT_LAYERLEVEL" val="1_1_1"/>
  <p:tag name="KSO_WM_UNIT_VALUE" val="63"/>
  <p:tag name="KSO_WM_UNIT_HIGHLIGHT" val="0"/>
  <p:tag name="KSO_WM_UNIT_COMPATIBLE" val="0"/>
  <p:tag name="KSO_WM_UNIT_PRESET_TEXT" val="请在此处添加文本"/>
  <p:tag name="KSO_WM_BEAUTIFY_FLAG" val="#wm#"/>
  <p:tag name="KSO_WM_DIAGRAM_GROUP_CODE" val="第十组"/>
</p:tagLst>
</file>

<file path=ppt/tags/tag3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m_h_f"/>
  <p:tag name="KSO_WM_UNIT_INDEX" val="1_3_1"/>
  <p:tag name="KSO_WM_UNIT_ID" val="150995273*m_h_f*1_3_1"/>
  <p:tag name="KSO_WM_UNIT_CLEAR" val="1"/>
  <p:tag name="KSO_WM_UNIT_LAYERLEVEL" val="1_1_1"/>
  <p:tag name="KSO_WM_UNIT_VALUE" val="63"/>
  <p:tag name="KSO_WM_UNIT_HIGHLIGHT" val="0"/>
  <p:tag name="KSO_WM_UNIT_COMPATIBLE" val="0"/>
  <p:tag name="KSO_WM_UNIT_PRESET_TEXT" val="请在此处添加文本"/>
  <p:tag name="KSO_WM_BEAUTIFY_FLAG" val="#wm#"/>
  <p:tag name="KSO_WM_DIAGRAM_GROUP_CODE" val="第十组"/>
</p:tagLst>
</file>

<file path=ppt/tags/tag4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m_i"/>
  <p:tag name="KSO_WM_UNIT_INDEX" val="1_1"/>
  <p:tag name="KSO_WM_UNIT_ID" val="150995273*m_i*1_1"/>
  <p:tag name="KSO_WM_UNIT_CLEAR" val="1"/>
  <p:tag name="KSO_WM_UNIT_LAYERLEVEL" val="1_1"/>
  <p:tag name="KSO_WM_BEAUTIFY_FLAG" val="#wm#"/>
  <p:tag name="KSO_WM_DIAGRAM_GROUP_CODE" val="第十组"/>
</p:tagLst>
</file>

<file path=ppt/tags/tag5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m_i"/>
  <p:tag name="KSO_WM_UNIT_INDEX" val="1_2"/>
  <p:tag name="KSO_WM_UNIT_ID" val="150995273*m_i*1_2"/>
  <p:tag name="KSO_WM_UNIT_CLEAR" val="1"/>
  <p:tag name="KSO_WM_UNIT_LAYERLEVEL" val="1_1"/>
  <p:tag name="KSO_WM_BEAUTIFY_FLAG" val="#wm#"/>
  <p:tag name="KSO_WM_DIAGRAM_GROUP_CODE" val="第十组"/>
</p:tagLst>
</file>

<file path=ppt/tags/tag6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m_i"/>
  <p:tag name="KSO_WM_UNIT_INDEX" val="1_3"/>
  <p:tag name="KSO_WM_UNIT_ID" val="150995273*m_i*1_3"/>
  <p:tag name="KSO_WM_UNIT_CLEAR" val="1"/>
  <p:tag name="KSO_WM_UNIT_LAYERLEVEL" val="1_1"/>
  <p:tag name="KSO_WM_BEAUTIFY_FLAG" val="#wm#"/>
  <p:tag name="KSO_WM_DIAGRAM_GROUP_CODE" val="第十组"/>
</p:tagLst>
</file>

<file path=ppt/tags/tag7.xml><?xml version="1.0" encoding="utf-8"?>
<p:tagLst xmlns:p="http://schemas.openxmlformats.org/presentationml/2006/main">
  <p:tag name="KSO_WM_TAG_VERSION" val="1.0"/>
  <p:tag name="KSO_WM_TEMPLATE_CATEGORY" val="preset"/>
  <p:tag name="KSO_WM_TEMPLATE_INDEX" val="1"/>
  <p:tag name="KSO_WM_UNIT_TYPE" val="a"/>
  <p:tag name="KSO_WM_UNIT_INDEX" val="1"/>
  <p:tag name="KSO_WM_UNIT_ID" val="150995273*a*1"/>
  <p:tag name="KSO_WM_UNIT_CLEAR" val="1"/>
  <p:tag name="KSO_WM_UNIT_LAYERLEVEL" val="1"/>
  <p:tag name="KSO_WM_UNIT_VALUE" val="40"/>
  <p:tag name="KSO_WM_UNIT_ISCONTENTSTITLE" val="0"/>
  <p:tag name="KSO_WM_UNIT_HIGHLIGHT" val="0"/>
  <p:tag name="KSO_WM_UNIT_COMPATIBLE" val="0"/>
  <p:tag name="KSO_WM_UNIT_PRESET_TEXT" val="请在此处添加标题"/>
  <p:tag name="KSO_WM_BEAUTIFY_FLAG" val="#wm#"/>
</p:tagLst>
</file>

<file path=ppt/tags/tag8.xml><?xml version="1.0" encoding="utf-8"?>
<p:tagLst xmlns:p="http://schemas.openxmlformats.org/presentationml/2006/main">
  <p:tag name="KSO_WM_SLIDE_ID" val="150995273"/>
  <p:tag name="KSO_WM_SLIDE_INDEX" val="12"/>
  <p:tag name="KSO_WM_SLIDE_ITEM_CNT" val="3"/>
  <p:tag name="KSO_WM_SLIDE_LAYOUT" val="a_m"/>
  <p:tag name="KSO_WM_SLIDE_LAYOUT_CNT" val="1_1"/>
  <p:tag name="KSO_WM_SLIDE_TYPE" val="text"/>
  <p:tag name="KSO_WM_BEAUTIFY_FLAG" val="#wm#"/>
  <p:tag name="KSO_WM_SLIDE_POSITION" val="61*142"/>
  <p:tag name="KSO_WM_SLIDE_SIZE" val="821*318"/>
  <p:tag name="KSO_WM_TEMPLATE_CATEGORY" val="preset"/>
  <p:tag name="KSO_WM_TEMPLATE_INDEX" val="1"/>
  <p:tag name="KSO_WM_TAG_VERSION" val="1.0"/>
  <p:tag name="KSO_WM_DIAGRAM_GROUP_CODE" val="第十组"/>
</p:tagLst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</Words>
  <Application>Kingsoft Office WPP</Application>
  <PresentationFormat>宽屏</PresentationFormat>
  <Paragraphs>14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PowerPoint 演示文稿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kingsoft</dc:creator>
  <cp:lastModifiedBy>kingsoft</cp:lastModifiedBy>
  <cp:revision>1</cp:revision>
  <dcterms:created xsi:type="dcterms:W3CDTF">2015-12-03T08:53:29Z</dcterms:created>
  <dcterms:modified xsi:type="dcterms:W3CDTF">2015-12-03T08:53:29Z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2052-10.1.0.5359</vt:lpwstr>
  </property>
</Properties>
</file>

<file path=docProps/thumbnail.jpeg>
</file>