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91" r:id="rId2"/>
    <p:sldId id="545" r:id="rId3"/>
    <p:sldId id="598" r:id="rId4"/>
    <p:sldId id="591" r:id="rId5"/>
    <p:sldId id="692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38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8">
          <p15:clr>
            <a:srgbClr val="A4A3A4"/>
          </p15:clr>
        </p15:guide>
        <p15:guide id="2" pos="21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A44A"/>
    <a:srgbClr val="007E39"/>
    <a:srgbClr val="003E1C"/>
    <a:srgbClr val="EC8B0A"/>
    <a:srgbClr val="E20000"/>
    <a:srgbClr val="C00000"/>
    <a:srgbClr val="B86D08"/>
    <a:srgbClr val="D20000"/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2530" autoAdjust="0"/>
  </p:normalViewPr>
  <p:slideViewPr>
    <p:cSldViewPr>
      <p:cViewPr varScale="1">
        <p:scale>
          <a:sx n="100" d="100"/>
          <a:sy n="100" d="100"/>
        </p:scale>
        <p:origin x="84" y="216"/>
      </p:cViewPr>
      <p:guideLst>
        <p:guide orient="horz" pos="2218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-44933"/>
    </p:cViewPr>
  </p:sorterViewPr>
  <p:notesViewPr>
    <p:cSldViewPr>
      <p:cViewPr varScale="1">
        <p:scale>
          <a:sx n="65" d="100"/>
          <a:sy n="65" d="100"/>
        </p:scale>
        <p:origin x="-3408" y="-102"/>
      </p:cViewPr>
      <p:guideLst>
        <p:guide orient="horz" pos="2958"/>
        <p:guide pos="2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-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540" y="861695"/>
            <a:ext cx="12179300" cy="5851525"/>
          </a:xfrm>
          <a:prstGeom prst="rect">
            <a:avLst/>
          </a:prstGeom>
        </p:spPr>
      </p:pic>
      <p:pic>
        <p:nvPicPr>
          <p:cNvPr id="3" name="Picture 2" descr="C:\Users\Administrator\Desktop\图网\素材\图层 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0175" y="27940"/>
            <a:ext cx="186245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任意多边形 4"/>
          <p:cNvSpPr/>
          <p:nvPr userDrawn="1"/>
        </p:nvSpPr>
        <p:spPr>
          <a:xfrm rot="10800000">
            <a:off x="695400" y="976857"/>
            <a:ext cx="1872208" cy="415984"/>
          </a:xfrm>
          <a:custGeom>
            <a:avLst/>
            <a:gdLst>
              <a:gd name="connsiteX0" fmla="*/ 0 w 3176"/>
              <a:gd name="connsiteY0" fmla="*/ 0 h 907"/>
              <a:gd name="connsiteX1" fmla="*/ 3176 w 3176"/>
              <a:gd name="connsiteY1" fmla="*/ 0 h 907"/>
              <a:gd name="connsiteX2" fmla="*/ 3171 w 3176"/>
              <a:gd name="connsiteY2" fmla="*/ 579 h 907"/>
              <a:gd name="connsiteX3" fmla="*/ 3176 w 3176"/>
              <a:gd name="connsiteY3" fmla="*/ 907 h 907"/>
              <a:gd name="connsiteX4" fmla="*/ 0 w 3176"/>
              <a:gd name="connsiteY4" fmla="*/ 907 h 907"/>
              <a:gd name="connsiteX5" fmla="*/ 454 w 3176"/>
              <a:gd name="connsiteY5" fmla="*/ 454 h 907"/>
              <a:gd name="connsiteX6" fmla="*/ 0 w 3176"/>
              <a:gd name="connsiteY6" fmla="*/ 0 h 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6" h="907">
                <a:moveTo>
                  <a:pt x="0" y="0"/>
                </a:moveTo>
                <a:lnTo>
                  <a:pt x="3176" y="0"/>
                </a:lnTo>
                <a:lnTo>
                  <a:pt x="3171" y="579"/>
                </a:lnTo>
                <a:lnTo>
                  <a:pt x="3176" y="907"/>
                </a:lnTo>
                <a:lnTo>
                  <a:pt x="0" y="907"/>
                </a:lnTo>
                <a:lnTo>
                  <a:pt x="454" y="454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60" y="274639"/>
            <a:ext cx="10973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60" y="1600201"/>
            <a:ext cx="109738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010" y="6356351"/>
            <a:ext cx="38611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84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3-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4963795"/>
            <a:ext cx="12219940" cy="1877060"/>
          </a:xfrm>
          <a:prstGeom prst="rect">
            <a:avLst/>
          </a:prstGeom>
        </p:spPr>
      </p:pic>
      <p:pic>
        <p:nvPicPr>
          <p:cNvPr id="3" name="图片 2" descr="图片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8210" y="5378450"/>
            <a:ext cx="1587500" cy="1346200"/>
          </a:xfrm>
          <a:prstGeom prst="rect">
            <a:avLst/>
          </a:prstGeom>
        </p:spPr>
      </p:pic>
      <p:pic>
        <p:nvPicPr>
          <p:cNvPr id="4" name="图片 3" descr="图片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3675" y="5080000"/>
            <a:ext cx="1939290" cy="1644650"/>
          </a:xfrm>
          <a:prstGeom prst="rect">
            <a:avLst/>
          </a:prstGeom>
        </p:spPr>
      </p:pic>
      <p:pic>
        <p:nvPicPr>
          <p:cNvPr id="2" name="图片 1" descr="图片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3675" y="3357880"/>
            <a:ext cx="3969385" cy="3366770"/>
          </a:xfrm>
          <a:prstGeom prst="rect">
            <a:avLst/>
          </a:prstGeom>
        </p:spPr>
      </p:pic>
      <p:pic>
        <p:nvPicPr>
          <p:cNvPr id="6" name="图片 5" descr="3-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4915" y="195580"/>
            <a:ext cx="2015490" cy="165036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2887">
        <p14:vortex dir="r"/>
      </p:transition>
    </mc:Choice>
    <mc:Fallback xmlns="">
      <p:transition spd="slow" advTm="128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元件 32"/>
          <p:cNvPicPr>
            <a:picLocks noChangeAspect="1"/>
          </p:cNvPicPr>
          <p:nvPr/>
        </p:nvPicPr>
        <p:blipFill>
          <a:blip r:embed="rId3">
            <a:lum bright="-12000"/>
          </a:blip>
          <a:stretch>
            <a:fillRect/>
          </a:stretch>
        </p:blipFill>
        <p:spPr>
          <a:xfrm>
            <a:off x="1832610" y="2818765"/>
            <a:ext cx="2143125" cy="2372360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6" name="图片 5" descr="元件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650" y="2225675"/>
            <a:ext cx="2856865" cy="3161665"/>
          </a:xfrm>
          <a:prstGeom prst="rect">
            <a:avLst/>
          </a:prstGeom>
        </p:spPr>
      </p:pic>
      <p:pic>
        <p:nvPicPr>
          <p:cNvPr id="2" name="图片 1" descr="3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70" y="4963795"/>
            <a:ext cx="12219940" cy="187706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614543" y="2710086"/>
            <a:ext cx="1723549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spc="600" smtClean="0">
                <a:ln>
                  <a:noFill/>
                </a:ln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  <a:endParaRPr lang="en-US" altLang="zh-CN" sz="5400" b="1" spc="600" smtClean="0">
              <a:ln>
                <a:noFill/>
              </a:ln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5400" b="1" spc="600" smtClean="0">
                <a:ln>
                  <a:noFill/>
                </a:ln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zh-CN" altLang="en-US" sz="5400" b="1" spc="600" dirty="0" smtClean="0">
              <a:ln>
                <a:noFill/>
              </a:ln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2080" y="4189730"/>
            <a:ext cx="2877820" cy="2785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660">
        <p:blinds dir="vert"/>
      </p:transition>
    </mc:Choice>
    <mc:Fallback xmlns="">
      <p:transition spd="slow" advTm="366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235460" y="1196752"/>
            <a:ext cx="9721080" cy="4896544"/>
          </a:xfrm>
          <a:prstGeom prst="roundRect">
            <a:avLst>
              <a:gd name="adj" fmla="val 9560"/>
            </a:avLst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955540" y="2421900"/>
            <a:ext cx="8280920" cy="314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5400" b="1">
                <a:gradFill flip="none" rotWithShape="1">
                  <a:gsLst>
                    <a:gs pos="0">
                      <a:srgbClr val="FCE32C"/>
                    </a:gs>
                    <a:gs pos="100000">
                      <a:srgbClr val="FFFFBD"/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>
                <a:solidFill>
                  <a:schemeClr val="tx1"/>
                </a:solidFill>
                <a:effectLst/>
              </a:rPr>
              <a:t>个人必答</a:t>
            </a:r>
            <a:r>
              <a:rPr lang="zh-CN" altLang="en-US" sz="2400" smtClean="0">
                <a:solidFill>
                  <a:schemeClr val="tx1"/>
                </a:solidFill>
                <a:effectLst/>
              </a:rPr>
              <a:t>题</a:t>
            </a:r>
            <a:endParaRPr lang="en-US" altLang="zh-CN" sz="24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每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人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题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，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答对加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分，答错不扣分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。题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型为单选、判断或填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空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答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题时间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30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秒，主持人说“开始答题”后计时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选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手作答时，其他选手不得以任何形式提醒，如有违反则扣小组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分</a:t>
            </a:r>
            <a:r>
              <a:rPr lang="zh-CN" altLang="en-US" sz="1900" smtClean="0">
                <a:solidFill>
                  <a:schemeClr val="tx1"/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/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/>
                </a:solidFill>
                <a:effectLst/>
              </a:rPr>
              <a:t>从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号选手开始作答，然后第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号选手作答，各台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号选手回答完毕后，再由第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/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/>
                </a:solidFill>
                <a:effectLst/>
              </a:rPr>
              <a:t>号选手作答，直至所有选手回答完毕。</a:t>
            </a:r>
            <a:endParaRPr sz="19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955540" y="1700808"/>
            <a:ext cx="8280920" cy="0"/>
          </a:xfrm>
          <a:prstGeom prst="line">
            <a:avLst/>
          </a:prstGeom>
          <a:ln w="1905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943872" y="1468831"/>
            <a:ext cx="2304256" cy="592523"/>
          </a:xfrm>
          <a:prstGeom prst="roundRect">
            <a:avLst/>
          </a:prstGeom>
          <a:solidFill>
            <a:srgbClr val="0070C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竞赛规</a:t>
            </a:r>
            <a:r>
              <a:rPr lang="zh-CN" altLang="en-US" sz="2800" b="1" spc="3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zh-CN" altLang="en-US" sz="28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453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6" t="5401" r="2351" b="43420"/>
          <a:stretch/>
        </p:blipFill>
        <p:spPr>
          <a:xfrm flipH="1">
            <a:off x="5417790" y="2636912"/>
            <a:ext cx="1736832" cy="1944215"/>
          </a:xfrm>
          <a:prstGeom prst="rect">
            <a:avLst/>
          </a:prstGeom>
        </p:spPr>
      </p:pic>
      <p:pic>
        <p:nvPicPr>
          <p:cNvPr id="13" name="图片 12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t="404" r="26044" b="5098"/>
          <a:stretch/>
        </p:blipFill>
        <p:spPr>
          <a:xfrm flipH="1">
            <a:off x="9826996" y="2636912"/>
            <a:ext cx="1736832" cy="1944215"/>
          </a:xfrm>
          <a:prstGeom prst="rect">
            <a:avLst/>
          </a:prstGeom>
        </p:spPr>
      </p:pic>
      <p:pic>
        <p:nvPicPr>
          <p:cNvPr id="18" name="图片 17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7" t="1050" r="28338" b="35660"/>
          <a:stretch/>
        </p:blipFill>
        <p:spPr>
          <a:xfrm flipH="1">
            <a:off x="3213187" y="2636912"/>
            <a:ext cx="1736832" cy="1944215"/>
          </a:xfrm>
          <a:prstGeom prst="rect">
            <a:avLst/>
          </a:prstGeom>
        </p:spPr>
      </p:pic>
      <p:pic>
        <p:nvPicPr>
          <p:cNvPr id="22" name="图片 2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5" t="5061" r="52147" b="36449"/>
          <a:stretch/>
        </p:blipFill>
        <p:spPr>
          <a:xfrm flipH="1">
            <a:off x="7622393" y="2636912"/>
            <a:ext cx="1712107" cy="1944215"/>
          </a:xfrm>
          <a:prstGeom prst="rect">
            <a:avLst/>
          </a:prstGeom>
        </p:spPr>
      </p:pic>
      <p:pic>
        <p:nvPicPr>
          <p:cNvPr id="23" name="图片 22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" r="75863" b="35157"/>
          <a:stretch/>
        </p:blipFill>
        <p:spPr>
          <a:xfrm flipH="1">
            <a:off x="1008584" y="2636912"/>
            <a:ext cx="1736832" cy="194421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703512" y="4623519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ABCDE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3675" y="2406650"/>
            <a:ext cx="5090795" cy="431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67">
      <a:dk1>
        <a:srgbClr val="000000"/>
      </a:dk1>
      <a:lt1>
        <a:srgbClr val="FFFFFF"/>
      </a:lt1>
      <a:dk2>
        <a:srgbClr val="67B0E3"/>
      </a:dk2>
      <a:lt2>
        <a:srgbClr val="A0A0A0"/>
      </a:lt2>
      <a:accent1>
        <a:srgbClr val="B5B5B5"/>
      </a:accent1>
      <a:accent2>
        <a:srgbClr val="B5B5B5"/>
      </a:accent2>
      <a:accent3>
        <a:srgbClr val="B5B5B5"/>
      </a:accent3>
      <a:accent4>
        <a:srgbClr val="B5B5B5"/>
      </a:accent4>
      <a:accent5>
        <a:srgbClr val="B5B5B5"/>
      </a:accent5>
      <a:accent6>
        <a:srgbClr val="B5B5B5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160</Words>
  <Application>Microsoft Office PowerPoint</Application>
  <PresentationFormat>宽屏</PresentationFormat>
  <Paragraphs>14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2019</cp:revision>
  <dcterms:created xsi:type="dcterms:W3CDTF">2014-12-16T06:14:00Z</dcterms:created>
  <dcterms:modified xsi:type="dcterms:W3CDTF">2019-12-04T05:40:10Z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